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commentAuthors.xml" ContentType="application/vnd.openxmlformats-officedocument.presentationml.commentAuthor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256" r:id="rId2"/>
    <p:sldId id="263" r:id="rId3"/>
    <p:sldId id="271" r:id="rId4"/>
    <p:sldId id="272" r:id="rId5"/>
    <p:sldId id="268" r:id="rId6"/>
    <p:sldId id="283" r:id="rId7"/>
    <p:sldId id="274" r:id="rId8"/>
    <p:sldId id="279" r:id="rId9"/>
    <p:sldId id="273" r:id="rId10"/>
    <p:sldId id="275" r:id="rId11"/>
    <p:sldId id="281" r:id="rId12"/>
    <p:sldId id="276" r:id="rId13"/>
    <p:sldId id="280" r:id="rId14"/>
    <p:sldId id="277" r:id="rId15"/>
    <p:sldId id="292" r:id="rId16"/>
    <p:sldId id="284" r:id="rId17"/>
    <p:sldId id="285" r:id="rId18"/>
    <p:sldId id="269" r:id="rId19"/>
    <p:sldId id="282" r:id="rId20"/>
    <p:sldId id="289" r:id="rId21"/>
    <p:sldId id="286" r:id="rId22"/>
    <p:sldId id="259" r:id="rId23"/>
    <p:sldId id="287" r:id="rId24"/>
    <p:sldId id="293" r:id="rId25"/>
    <p:sldId id="294" r:id="rId26"/>
    <p:sldId id="260" r:id="rId27"/>
    <p:sldId id="291" r:id="rId28"/>
    <p:sldId id="290" r:id="rId29"/>
    <p:sldId id="288" r:id="rId3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user1" initials="" lastIdx="10" clrIdx="0"/>
  <p:cmAuthor id="1" name="Xristina"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showPr>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0" d="100"/>
          <a:sy n="70" d="100"/>
        </p:scale>
        <p:origin x="-822" y="-84"/>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l-G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73637E46-FB4E-4D29-BC20-90367F9AA8A5}" type="datetimeFigureOut">
              <a:rPr lang="el-GR"/>
              <a:pPr>
                <a:defRPr/>
              </a:pPr>
              <a:t>25/11/2018</a:t>
            </a:fld>
            <a:endParaRPr lang="el-G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l-GR"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l-GR"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l-G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C267E3B4-F68C-44CA-BEB7-B15BEF40BE37}" type="slidenum">
              <a:rPr lang="el-GR"/>
              <a:pPr>
                <a:defRPr/>
              </a:pPr>
              <a:t>‹#›</a:t>
            </a:fld>
            <a:endParaRPr lang="el-GR"/>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Straight Connector 6"/>
          <p:cNvSpPr>
            <a:spLocks noChangeShapeType="1"/>
          </p:cNvSpPr>
          <p:nvPr/>
        </p:nvSpPr>
        <p:spPr bwMode="auto">
          <a:xfrm>
            <a:off x="514350" y="5349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29" name="Title 28"/>
          <p:cNvSpPr>
            <a:spLocks noGrp="1"/>
          </p:cNvSpPr>
          <p:nvPr>
            <p:ph type="ctrTitle"/>
          </p:nvPr>
        </p:nvSpPr>
        <p:spPr>
          <a:xfrm>
            <a:off x="381000" y="4853411"/>
            <a:ext cx="8458200" cy="1222375"/>
          </a:xfrm>
        </p:spPr>
        <p:txBody>
          <a:bodyPr anchor="t"/>
          <a:lstStyle/>
          <a:p>
            <a:r>
              <a:rPr lang="en-US" smtClean="0"/>
              <a:t>Click to edit Master title style</a:t>
            </a:r>
            <a:endParaRPr lang="en-US"/>
          </a:p>
        </p:txBody>
      </p:sp>
      <p:sp>
        <p:nvSpPr>
          <p:cNvPr id="9" name="Subtitle 8"/>
          <p:cNvSpPr>
            <a:spLocks noGrp="1"/>
          </p:cNvSpPr>
          <p:nvPr>
            <p:ph type="subTitle" idx="1"/>
          </p:nvPr>
        </p:nvSpPr>
        <p:spPr>
          <a:xfrm>
            <a:off x="381000" y="3886200"/>
            <a:ext cx="8458200" cy="914400"/>
          </a:xfrm>
        </p:spPr>
        <p:txBody>
          <a:bodyPr anchor="b"/>
          <a:lstStyle>
            <a:lvl1pPr marL="0" indent="0" algn="l">
              <a:buNone/>
              <a:defRPr sz="2400">
                <a:solidFill>
                  <a:schemeClr val="tx2">
                    <a:shade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5" name="Date Placeholder 15"/>
          <p:cNvSpPr>
            <a:spLocks noGrp="1"/>
          </p:cNvSpPr>
          <p:nvPr>
            <p:ph type="dt" sz="half" idx="10"/>
          </p:nvPr>
        </p:nvSpPr>
        <p:spPr/>
        <p:txBody>
          <a:bodyPr/>
          <a:lstStyle>
            <a:lvl1pPr>
              <a:defRPr/>
            </a:lvl1pPr>
          </a:lstStyle>
          <a:p>
            <a:pPr>
              <a:defRPr/>
            </a:pPr>
            <a:fld id="{05B9EA6B-3C02-4B0C-AE4E-B26D9DAA15B2}" type="datetime1">
              <a:rPr lang="en-US"/>
              <a:pPr>
                <a:defRPr/>
              </a:pPr>
              <a:t>11/25/2018</a:t>
            </a:fld>
            <a:endParaRPr lang="en-US"/>
          </a:p>
        </p:txBody>
      </p:sp>
      <p:sp>
        <p:nvSpPr>
          <p:cNvPr id="6" name="Footer Placeholder 1"/>
          <p:cNvSpPr>
            <a:spLocks noGrp="1"/>
          </p:cNvSpPr>
          <p:nvPr>
            <p:ph type="ftr" sz="quarter" idx="11"/>
          </p:nvPr>
        </p:nvSpPr>
        <p:spPr/>
        <p:txBody>
          <a:bodyPr/>
          <a:lstStyle>
            <a:lvl1pPr>
              <a:defRPr/>
            </a:lvl1pPr>
          </a:lstStyle>
          <a:p>
            <a:pPr>
              <a:defRPr/>
            </a:pPr>
            <a:endParaRPr lang="en-US"/>
          </a:p>
        </p:txBody>
      </p:sp>
      <p:sp>
        <p:nvSpPr>
          <p:cNvPr id="7" name="Slide Number Placeholder 14"/>
          <p:cNvSpPr>
            <a:spLocks noGrp="1"/>
          </p:cNvSpPr>
          <p:nvPr>
            <p:ph type="sldNum" sz="quarter" idx="12"/>
          </p:nvPr>
        </p:nvSpPr>
        <p:spPr>
          <a:xfrm>
            <a:off x="8229600" y="6473825"/>
            <a:ext cx="758825" cy="247650"/>
          </a:xfrm>
        </p:spPr>
        <p:txBody>
          <a:bodyPr/>
          <a:lstStyle>
            <a:lvl1pPr>
              <a:defRPr/>
            </a:lvl1pPr>
          </a:lstStyle>
          <a:p>
            <a:pPr>
              <a:defRPr/>
            </a:pPr>
            <a:fld id="{6C04AAF8-E2EB-481B-95C3-44EBA3AAE4F4}"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0"/>
          <p:cNvSpPr>
            <a:spLocks noGrp="1"/>
          </p:cNvSpPr>
          <p:nvPr>
            <p:ph type="dt" sz="half" idx="10"/>
          </p:nvPr>
        </p:nvSpPr>
        <p:spPr/>
        <p:txBody>
          <a:bodyPr/>
          <a:lstStyle>
            <a:lvl1pPr>
              <a:defRPr/>
            </a:lvl1pPr>
          </a:lstStyle>
          <a:p>
            <a:pPr>
              <a:defRPr/>
            </a:pPr>
            <a:fld id="{0EA10EE4-79E9-4BD2-BCE9-68104E44E6FF}" type="datetime1">
              <a:rPr lang="en-US"/>
              <a:pPr>
                <a:defRPr/>
              </a:pPr>
              <a:t>11/25/2018</a:t>
            </a:fld>
            <a:endParaRPr lang="en-US"/>
          </a:p>
        </p:txBody>
      </p:sp>
      <p:sp>
        <p:nvSpPr>
          <p:cNvPr id="5" name="Footer Placeholder 27"/>
          <p:cNvSpPr>
            <a:spLocks noGrp="1"/>
          </p:cNvSpPr>
          <p:nvPr>
            <p:ph type="ftr" sz="quarter" idx="11"/>
          </p:nvPr>
        </p:nvSpPr>
        <p:spPr/>
        <p:txBody>
          <a:bodyPr/>
          <a:lstStyle>
            <a:lvl1pPr>
              <a:defRPr/>
            </a:lvl1pPr>
          </a:lstStyle>
          <a:p>
            <a:pPr>
              <a:defRPr/>
            </a:pPr>
            <a:endParaRPr lang="en-US"/>
          </a:p>
        </p:txBody>
      </p:sp>
      <p:sp>
        <p:nvSpPr>
          <p:cNvPr id="6" name="Slide Number Placeholder 4"/>
          <p:cNvSpPr>
            <a:spLocks noGrp="1"/>
          </p:cNvSpPr>
          <p:nvPr>
            <p:ph type="sldNum" sz="quarter" idx="12"/>
          </p:nvPr>
        </p:nvSpPr>
        <p:spPr/>
        <p:txBody>
          <a:bodyPr/>
          <a:lstStyle>
            <a:lvl1pPr>
              <a:defRPr/>
            </a:lvl1pPr>
          </a:lstStyle>
          <a:p>
            <a:pPr>
              <a:defRPr/>
            </a:pPr>
            <a:fld id="{659CD2F6-C105-4917-8F59-E7086F3E1152}"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49276"/>
            <a:ext cx="18288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549276"/>
            <a:ext cx="6248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0"/>
          <p:cNvSpPr>
            <a:spLocks noGrp="1"/>
          </p:cNvSpPr>
          <p:nvPr>
            <p:ph type="dt" sz="half" idx="10"/>
          </p:nvPr>
        </p:nvSpPr>
        <p:spPr/>
        <p:txBody>
          <a:bodyPr/>
          <a:lstStyle>
            <a:lvl1pPr>
              <a:defRPr/>
            </a:lvl1pPr>
          </a:lstStyle>
          <a:p>
            <a:pPr>
              <a:defRPr/>
            </a:pPr>
            <a:fld id="{7ECD80F4-5B94-4D23-A4FB-9C398C5D69E1}" type="datetime1">
              <a:rPr lang="en-US"/>
              <a:pPr>
                <a:defRPr/>
              </a:pPr>
              <a:t>11/25/2018</a:t>
            </a:fld>
            <a:endParaRPr lang="en-US"/>
          </a:p>
        </p:txBody>
      </p:sp>
      <p:sp>
        <p:nvSpPr>
          <p:cNvPr id="5" name="Footer Placeholder 27"/>
          <p:cNvSpPr>
            <a:spLocks noGrp="1"/>
          </p:cNvSpPr>
          <p:nvPr>
            <p:ph type="ftr" sz="quarter" idx="11"/>
          </p:nvPr>
        </p:nvSpPr>
        <p:spPr/>
        <p:txBody>
          <a:bodyPr/>
          <a:lstStyle>
            <a:lvl1pPr>
              <a:defRPr/>
            </a:lvl1pPr>
          </a:lstStyle>
          <a:p>
            <a:pPr>
              <a:defRPr/>
            </a:pPr>
            <a:endParaRPr lang="en-US"/>
          </a:p>
        </p:txBody>
      </p:sp>
      <p:sp>
        <p:nvSpPr>
          <p:cNvPr id="6" name="Slide Number Placeholder 4"/>
          <p:cNvSpPr>
            <a:spLocks noGrp="1"/>
          </p:cNvSpPr>
          <p:nvPr>
            <p:ph type="sldNum" sz="quarter" idx="12"/>
          </p:nvPr>
        </p:nvSpPr>
        <p:spPr/>
        <p:txBody>
          <a:bodyPr/>
          <a:lstStyle>
            <a:lvl1pPr>
              <a:defRPr/>
            </a:lvl1pPr>
          </a:lstStyle>
          <a:p>
            <a:pPr>
              <a:defRPr/>
            </a:pPr>
            <a:fld id="{72E25A0B-6532-4A23-95FB-83C5CF0B7FCF}"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en-US" smtClean="0"/>
              <a:t>Click to edit Master title style</a:t>
            </a:r>
            <a:endParaRPr lang="en-US"/>
          </a:p>
        </p:txBody>
      </p:sp>
      <p:sp>
        <p:nvSpPr>
          <p:cNvPr id="27" name="Content Placeholder 26"/>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24"/>
          <p:cNvSpPr>
            <a:spLocks noGrp="1"/>
          </p:cNvSpPr>
          <p:nvPr>
            <p:ph type="dt" sz="half" idx="10"/>
          </p:nvPr>
        </p:nvSpPr>
        <p:spPr/>
        <p:txBody>
          <a:bodyPr/>
          <a:lstStyle>
            <a:lvl1pPr>
              <a:defRPr/>
            </a:lvl1pPr>
          </a:lstStyle>
          <a:p>
            <a:pPr>
              <a:defRPr/>
            </a:pPr>
            <a:fld id="{1CD32083-85CA-411C-81D3-FE240AC60107}" type="datetime1">
              <a:rPr lang="en-US"/>
              <a:pPr>
                <a:defRPr/>
              </a:pPr>
              <a:t>11/25/2018</a:t>
            </a:fld>
            <a:endParaRPr lang="en-US"/>
          </a:p>
        </p:txBody>
      </p:sp>
      <p:sp>
        <p:nvSpPr>
          <p:cNvPr id="5" name="Footer Placeholder 18"/>
          <p:cNvSpPr>
            <a:spLocks noGrp="1"/>
          </p:cNvSpPr>
          <p:nvPr>
            <p:ph type="ftr" sz="quarter" idx="11"/>
          </p:nvPr>
        </p:nvSpPr>
        <p:spPr>
          <a:xfrm>
            <a:off x="3581400" y="76200"/>
            <a:ext cx="2895600" cy="288925"/>
          </a:xfrm>
        </p:spPr>
        <p:txBody>
          <a:bodyPr/>
          <a:lstStyle>
            <a:lvl1pPr>
              <a:defRPr/>
            </a:lvl1pPr>
          </a:lstStyle>
          <a:p>
            <a:pPr>
              <a:defRPr/>
            </a:pPr>
            <a:endParaRPr lang="en-US"/>
          </a:p>
        </p:txBody>
      </p:sp>
      <p:sp>
        <p:nvSpPr>
          <p:cNvPr id="6" name="Slide Number Placeholder 15"/>
          <p:cNvSpPr>
            <a:spLocks noGrp="1"/>
          </p:cNvSpPr>
          <p:nvPr>
            <p:ph type="sldNum" sz="quarter" idx="12"/>
          </p:nvPr>
        </p:nvSpPr>
        <p:spPr>
          <a:xfrm>
            <a:off x="8229600" y="6473825"/>
            <a:ext cx="758825" cy="247650"/>
          </a:xfrm>
        </p:spPr>
        <p:txBody>
          <a:bodyPr/>
          <a:lstStyle>
            <a:lvl1pPr>
              <a:defRPr/>
            </a:lvl1pPr>
          </a:lstStyle>
          <a:p>
            <a:pPr>
              <a:defRPr/>
            </a:pPr>
            <a:fld id="{69D7B2BD-5923-4AF8-BF3A-54B8F52DA442}"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Straight Connector 6"/>
          <p:cNvSpPr>
            <a:spLocks noChangeShapeType="1"/>
          </p:cNvSpPr>
          <p:nvPr/>
        </p:nvSpPr>
        <p:spPr bwMode="auto">
          <a:xfrm>
            <a:off x="514350" y="3444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6" name="Text Placeholder 5"/>
          <p:cNvSpPr>
            <a:spLocks noGrp="1"/>
          </p:cNvSpPr>
          <p:nvPr>
            <p:ph type="body" idx="1"/>
          </p:nvPr>
        </p:nvSpPr>
        <p:spPr>
          <a:xfrm>
            <a:off x="381000" y="1676400"/>
            <a:ext cx="8458200" cy="1219200"/>
          </a:xfrm>
        </p:spPr>
        <p:txBody>
          <a:bodyPr anchor="b"/>
          <a:lstStyle>
            <a:lvl1pPr marL="0" indent="0" algn="r">
              <a:buNone/>
              <a:defRPr sz="2000">
                <a:solidFill>
                  <a:schemeClr val="tx2">
                    <a:shade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8" name="Title 7"/>
          <p:cNvSpPr>
            <a:spLocks noGrp="1"/>
          </p:cNvSpPr>
          <p:nvPr>
            <p:ph type="title"/>
          </p:nvPr>
        </p:nvSpPr>
        <p:spPr>
          <a:xfrm>
            <a:off x="180475" y="2947085"/>
            <a:ext cx="8686800" cy="1184825"/>
          </a:xfrm>
        </p:spPr>
        <p:txBody>
          <a:bodyPr rtlCol="0" anchor="t"/>
          <a:lstStyle>
            <a:lvl1pPr algn="r">
              <a:defRPr/>
            </a:lvl1pPr>
          </a:lstStyle>
          <a:p>
            <a:r>
              <a:rPr lang="en-US" smtClean="0"/>
              <a:t>Click to edit Master title style</a:t>
            </a:r>
            <a:endParaRPr lang="en-US"/>
          </a:p>
        </p:txBody>
      </p:sp>
      <p:sp>
        <p:nvSpPr>
          <p:cNvPr id="5" name="Date Placeholder 18"/>
          <p:cNvSpPr>
            <a:spLocks noGrp="1"/>
          </p:cNvSpPr>
          <p:nvPr>
            <p:ph type="dt" sz="half" idx="10"/>
          </p:nvPr>
        </p:nvSpPr>
        <p:spPr/>
        <p:txBody>
          <a:bodyPr/>
          <a:lstStyle>
            <a:lvl1pPr>
              <a:defRPr/>
            </a:lvl1pPr>
          </a:lstStyle>
          <a:p>
            <a:pPr>
              <a:defRPr/>
            </a:pPr>
            <a:fld id="{C9A575D8-B634-45D9-98C4-831282F7E8E3}" type="datetime1">
              <a:rPr lang="en-US"/>
              <a:pPr>
                <a:defRPr/>
              </a:pPr>
              <a:t>11/25/2018</a:t>
            </a:fld>
            <a:endParaRPr lang="en-US"/>
          </a:p>
        </p:txBody>
      </p:sp>
      <p:sp>
        <p:nvSpPr>
          <p:cNvPr id="7" name="Footer Placeholder 10"/>
          <p:cNvSpPr>
            <a:spLocks noGrp="1"/>
          </p:cNvSpPr>
          <p:nvPr>
            <p:ph type="ftr" sz="quarter" idx="11"/>
          </p:nvPr>
        </p:nvSpPr>
        <p:spPr/>
        <p:txBody>
          <a:bodyPr/>
          <a:lstStyle>
            <a:lvl1pPr>
              <a:defRPr/>
            </a:lvl1pPr>
          </a:lstStyle>
          <a:p>
            <a:pPr>
              <a:defRPr/>
            </a:pPr>
            <a:endParaRPr lang="en-US"/>
          </a:p>
        </p:txBody>
      </p:sp>
      <p:sp>
        <p:nvSpPr>
          <p:cNvPr id="9" name="Slide Number Placeholder 15"/>
          <p:cNvSpPr>
            <a:spLocks noGrp="1"/>
          </p:cNvSpPr>
          <p:nvPr>
            <p:ph type="sldNum" sz="quarter" idx="12"/>
          </p:nvPr>
        </p:nvSpPr>
        <p:spPr/>
        <p:txBody>
          <a:bodyPr/>
          <a:lstStyle>
            <a:lvl1pPr>
              <a:defRPr/>
            </a:lvl1pPr>
          </a:lstStyle>
          <a:p>
            <a:pPr>
              <a:defRPr/>
            </a:pPr>
            <a:fld id="{12788B41-DD99-4697-B2C8-FA731773C2B1}"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0" name="Title 19"/>
          <p:cNvSpPr>
            <a:spLocks noGrp="1"/>
          </p:cNvSpPr>
          <p:nvPr>
            <p:ph type="title"/>
          </p:nvPr>
        </p:nvSpPr>
        <p:spPr>
          <a:xfrm>
            <a:off x="301752" y="457200"/>
            <a:ext cx="8686800" cy="841248"/>
          </a:xfrm>
        </p:spPr>
        <p:txBody>
          <a:bodyPr/>
          <a:lstStyle/>
          <a:p>
            <a:r>
              <a:rPr lang="en-US" smtClean="0"/>
              <a:t>Click to edit Master title style</a:t>
            </a:r>
            <a:endParaRPr lang="en-US"/>
          </a:p>
        </p:txBody>
      </p:sp>
      <p:sp>
        <p:nvSpPr>
          <p:cNvPr id="14" name="Content Placeholder 13"/>
          <p:cNvSpPr>
            <a:spLocks noGrp="1"/>
          </p:cNvSpPr>
          <p:nvPr>
            <p:ph sz="half" idx="1"/>
          </p:nvPr>
        </p:nvSpPr>
        <p:spPr>
          <a:xfrm>
            <a:off x="304800" y="1600200"/>
            <a:ext cx="4191000" cy="4724400"/>
          </a:xfrm>
        </p:spPr>
        <p:txBody>
          <a:bodyPr/>
          <a:lstStyle>
            <a:lvl1pPr>
              <a:defRPr sz="28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2"/>
          <p:cNvSpPr>
            <a:spLocks noGrp="1"/>
          </p:cNvSpPr>
          <p:nvPr>
            <p:ph sz="half" idx="2"/>
          </p:nvPr>
        </p:nvSpPr>
        <p:spPr>
          <a:xfrm>
            <a:off x="4648200" y="1600200"/>
            <a:ext cx="4343400" cy="4724400"/>
          </a:xfrm>
        </p:spPr>
        <p:txBody>
          <a:bodyPr/>
          <a:lstStyle>
            <a:lvl1pPr>
              <a:defRPr sz="28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10"/>
          <p:cNvSpPr>
            <a:spLocks noGrp="1"/>
          </p:cNvSpPr>
          <p:nvPr>
            <p:ph type="dt" sz="half" idx="10"/>
          </p:nvPr>
        </p:nvSpPr>
        <p:spPr/>
        <p:txBody>
          <a:bodyPr/>
          <a:lstStyle>
            <a:lvl1pPr>
              <a:defRPr/>
            </a:lvl1pPr>
          </a:lstStyle>
          <a:p>
            <a:pPr>
              <a:defRPr/>
            </a:pPr>
            <a:fld id="{E0F3A239-3E9C-4F0E-AFC1-BA1461FC6281}" type="datetime1">
              <a:rPr lang="en-US"/>
              <a:pPr>
                <a:defRPr/>
              </a:pPr>
              <a:t>11/25/2018</a:t>
            </a:fld>
            <a:endParaRPr lang="en-US"/>
          </a:p>
        </p:txBody>
      </p:sp>
      <p:sp>
        <p:nvSpPr>
          <p:cNvPr id="6" name="Footer Placeholder 27"/>
          <p:cNvSpPr>
            <a:spLocks noGrp="1"/>
          </p:cNvSpPr>
          <p:nvPr>
            <p:ph type="ftr" sz="quarter" idx="11"/>
          </p:nvPr>
        </p:nvSpPr>
        <p:spPr/>
        <p:txBody>
          <a:bodyPr/>
          <a:lstStyle>
            <a:lvl1pPr>
              <a:defRPr/>
            </a:lvl1pPr>
          </a:lstStyle>
          <a:p>
            <a:pPr>
              <a:defRPr/>
            </a:pPr>
            <a:endParaRPr lang="en-US"/>
          </a:p>
        </p:txBody>
      </p:sp>
      <p:sp>
        <p:nvSpPr>
          <p:cNvPr id="7" name="Slide Number Placeholder 4"/>
          <p:cNvSpPr>
            <a:spLocks noGrp="1"/>
          </p:cNvSpPr>
          <p:nvPr>
            <p:ph type="sldNum" sz="quarter" idx="12"/>
          </p:nvPr>
        </p:nvSpPr>
        <p:spPr/>
        <p:txBody>
          <a:bodyPr/>
          <a:lstStyle>
            <a:lvl1pPr>
              <a:defRPr/>
            </a:lvl1pPr>
          </a:lstStyle>
          <a:p>
            <a:pPr>
              <a:defRPr/>
            </a:pPr>
            <a:fld id="{0B74B26B-8E18-48E3-943C-30FF82288A57}"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Straight Connector 10"/>
          <p:cNvSpPr>
            <a:spLocks noChangeShapeType="1"/>
          </p:cNvSpPr>
          <p:nvPr/>
        </p:nvSpPr>
        <p:spPr bwMode="auto">
          <a:xfrm>
            <a:off x="514350" y="6019800"/>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29" name="Title 28"/>
          <p:cNvSpPr>
            <a:spLocks noGrp="1"/>
          </p:cNvSpPr>
          <p:nvPr>
            <p:ph type="title"/>
          </p:nvPr>
        </p:nvSpPr>
        <p:spPr>
          <a:xfrm>
            <a:off x="304800" y="5410200"/>
            <a:ext cx="8610600" cy="882650"/>
          </a:xfrm>
        </p:spPr>
        <p:txBody>
          <a:bodyPr/>
          <a:lstStyle>
            <a:lvl1pPr>
              <a:defRPr/>
            </a:lvl1pPr>
          </a:lstStyle>
          <a:p>
            <a:r>
              <a:rPr lang="en-US" smtClean="0"/>
              <a:t>Click to edit Master title style</a:t>
            </a:r>
            <a:endParaRPr lang="en-US"/>
          </a:p>
        </p:txBody>
      </p:sp>
      <p:sp>
        <p:nvSpPr>
          <p:cNvPr id="13" name="Text Placeholder 12"/>
          <p:cNvSpPr>
            <a:spLocks noGrp="1"/>
          </p:cNvSpPr>
          <p:nvPr>
            <p:ph type="body" idx="1"/>
          </p:nvPr>
        </p:nvSpPr>
        <p:spPr>
          <a:xfrm>
            <a:off x="281444" y="666750"/>
            <a:ext cx="4290556"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25" name="Text Placeholder 24"/>
          <p:cNvSpPr>
            <a:spLocks noGrp="1"/>
          </p:cNvSpPr>
          <p:nvPr>
            <p:ph type="body" sz="half" idx="3"/>
          </p:nvPr>
        </p:nvSpPr>
        <p:spPr>
          <a:xfrm>
            <a:off x="4645025" y="666750"/>
            <a:ext cx="4292241"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Content Placeholder 3"/>
          <p:cNvSpPr>
            <a:spLocks noGrp="1"/>
          </p:cNvSpPr>
          <p:nvPr>
            <p:ph sz="quarter" idx="2"/>
          </p:nvPr>
        </p:nvSpPr>
        <p:spPr>
          <a:xfrm>
            <a:off x="281444" y="1316037"/>
            <a:ext cx="4290556" cy="3941763"/>
          </a:xfrm>
        </p:spPr>
        <p:txBody>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8" name="Content Placeholder 27"/>
          <p:cNvSpPr>
            <a:spLocks noGrp="1"/>
          </p:cNvSpPr>
          <p:nvPr>
            <p:ph sz="quarter" idx="4"/>
          </p:nvPr>
        </p:nvSpPr>
        <p:spPr>
          <a:xfrm>
            <a:off x="4648730" y="1316037"/>
            <a:ext cx="4288536" cy="3941763"/>
          </a:xfrm>
        </p:spPr>
        <p:txBody>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Date Placeholder 9"/>
          <p:cNvSpPr>
            <a:spLocks noGrp="1"/>
          </p:cNvSpPr>
          <p:nvPr>
            <p:ph type="dt" sz="half" idx="10"/>
          </p:nvPr>
        </p:nvSpPr>
        <p:spPr/>
        <p:txBody>
          <a:bodyPr/>
          <a:lstStyle>
            <a:lvl1pPr>
              <a:defRPr/>
            </a:lvl1pPr>
          </a:lstStyle>
          <a:p>
            <a:pPr>
              <a:defRPr/>
            </a:pPr>
            <a:fld id="{BA2C88A6-AF5B-4234-BD7F-641E9068524F}" type="datetime1">
              <a:rPr lang="en-US"/>
              <a:pPr>
                <a:defRPr/>
              </a:pPr>
              <a:t>11/25/2018</a:t>
            </a:fld>
            <a:endParaRPr lang="en-US"/>
          </a:p>
        </p:txBody>
      </p:sp>
      <p:sp>
        <p:nvSpPr>
          <p:cNvPr id="9" name="Footer Placeholder 5"/>
          <p:cNvSpPr>
            <a:spLocks noGrp="1"/>
          </p:cNvSpPr>
          <p:nvPr>
            <p:ph type="ftr" sz="quarter" idx="11"/>
          </p:nvPr>
        </p:nvSpPr>
        <p:spPr/>
        <p:txBody>
          <a:bodyPr/>
          <a:lstStyle>
            <a:lvl1pPr>
              <a:defRPr/>
            </a:lvl1pPr>
          </a:lstStyle>
          <a:p>
            <a:pPr>
              <a:defRPr/>
            </a:pPr>
            <a:endParaRPr lang="en-US"/>
          </a:p>
        </p:txBody>
      </p:sp>
      <p:sp>
        <p:nvSpPr>
          <p:cNvPr id="10" name="Slide Number Placeholder 6"/>
          <p:cNvSpPr>
            <a:spLocks noGrp="1"/>
          </p:cNvSpPr>
          <p:nvPr>
            <p:ph type="sldNum" sz="quarter" idx="12"/>
          </p:nvPr>
        </p:nvSpPr>
        <p:spPr>
          <a:xfrm>
            <a:off x="8229600" y="6477000"/>
            <a:ext cx="762000" cy="247650"/>
          </a:xfrm>
        </p:spPr>
        <p:txBody>
          <a:bodyPr/>
          <a:lstStyle>
            <a:lvl1pPr>
              <a:defRPr/>
            </a:lvl1pPr>
          </a:lstStyle>
          <a:p>
            <a:pPr>
              <a:defRPr/>
            </a:pPr>
            <a:fld id="{30E039AD-AF05-443D-83D0-0036E5E92542}"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0" name="Title 29"/>
          <p:cNvSpPr>
            <a:spLocks noGrp="1"/>
          </p:cNvSpPr>
          <p:nvPr>
            <p:ph type="title"/>
          </p:nvPr>
        </p:nvSpPr>
        <p:spPr>
          <a:xfrm>
            <a:off x="301752" y="457200"/>
            <a:ext cx="8686800" cy="841248"/>
          </a:xfrm>
        </p:spPr>
        <p:txBody>
          <a:bodyPr/>
          <a:lstStyle/>
          <a:p>
            <a:r>
              <a:rPr lang="en-US" smtClean="0"/>
              <a:t>Click to edit Master title style</a:t>
            </a:r>
            <a:endParaRPr lang="en-US"/>
          </a:p>
        </p:txBody>
      </p:sp>
      <p:sp>
        <p:nvSpPr>
          <p:cNvPr id="3" name="Date Placeholder 10"/>
          <p:cNvSpPr>
            <a:spLocks noGrp="1"/>
          </p:cNvSpPr>
          <p:nvPr>
            <p:ph type="dt" sz="half" idx="10"/>
          </p:nvPr>
        </p:nvSpPr>
        <p:spPr/>
        <p:txBody>
          <a:bodyPr/>
          <a:lstStyle>
            <a:lvl1pPr>
              <a:defRPr/>
            </a:lvl1pPr>
          </a:lstStyle>
          <a:p>
            <a:pPr>
              <a:defRPr/>
            </a:pPr>
            <a:fld id="{65E50EF1-1754-4FD0-95C0-C080E23CE142}" type="datetime1">
              <a:rPr lang="en-US"/>
              <a:pPr>
                <a:defRPr/>
              </a:pPr>
              <a:t>11/25/2018</a:t>
            </a:fld>
            <a:endParaRPr lang="en-US"/>
          </a:p>
        </p:txBody>
      </p:sp>
      <p:sp>
        <p:nvSpPr>
          <p:cNvPr id="4" name="Footer Placeholder 27"/>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E2D7791B-C4E1-42CA-B8BE-5BF3FCA24D2E}"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0"/>
          <p:cNvSpPr>
            <a:spLocks noGrp="1"/>
          </p:cNvSpPr>
          <p:nvPr>
            <p:ph type="dt" sz="half" idx="10"/>
          </p:nvPr>
        </p:nvSpPr>
        <p:spPr/>
        <p:txBody>
          <a:bodyPr/>
          <a:lstStyle>
            <a:lvl1pPr>
              <a:defRPr/>
            </a:lvl1pPr>
          </a:lstStyle>
          <a:p>
            <a:pPr>
              <a:defRPr/>
            </a:pPr>
            <a:fld id="{F75872DA-AE8D-4D33-B949-3C67B89879D6}" type="datetime1">
              <a:rPr lang="en-US"/>
              <a:pPr>
                <a:defRPr/>
              </a:pPr>
              <a:t>11/25/2018</a:t>
            </a:fld>
            <a:endParaRPr lang="en-US"/>
          </a:p>
        </p:txBody>
      </p:sp>
      <p:sp>
        <p:nvSpPr>
          <p:cNvPr id="3" name="Footer Placeholder 27"/>
          <p:cNvSpPr>
            <a:spLocks noGrp="1"/>
          </p:cNvSpPr>
          <p:nvPr>
            <p:ph type="ftr" sz="quarter" idx="11"/>
          </p:nvPr>
        </p:nvSpPr>
        <p:spPr/>
        <p:txBody>
          <a:bodyPr/>
          <a:lstStyle>
            <a:lvl1pPr>
              <a:defRPr/>
            </a:lvl1pPr>
          </a:lstStyle>
          <a:p>
            <a:pPr>
              <a:defRPr/>
            </a:pPr>
            <a:endParaRPr lang="en-US"/>
          </a:p>
        </p:txBody>
      </p:sp>
      <p:sp>
        <p:nvSpPr>
          <p:cNvPr id="4" name="Slide Number Placeholder 4"/>
          <p:cNvSpPr>
            <a:spLocks noGrp="1"/>
          </p:cNvSpPr>
          <p:nvPr>
            <p:ph type="sldNum" sz="quarter" idx="12"/>
          </p:nvPr>
        </p:nvSpPr>
        <p:spPr/>
        <p:txBody>
          <a:bodyPr/>
          <a:lstStyle>
            <a:lvl1pPr>
              <a:defRPr/>
            </a:lvl1pPr>
          </a:lstStyle>
          <a:p>
            <a:pPr>
              <a:defRPr/>
            </a:pPr>
            <a:fld id="{0715356E-114C-4FB0-A22C-259E7D6C980A}"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Straight Connector 7"/>
          <p:cNvSpPr>
            <a:spLocks noChangeShapeType="1"/>
          </p:cNvSpPr>
          <p:nvPr/>
        </p:nvSpPr>
        <p:spPr bwMode="auto">
          <a:xfrm>
            <a:off x="514350" y="5849117"/>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12" name="Title 11"/>
          <p:cNvSpPr>
            <a:spLocks noGrp="1"/>
          </p:cNvSpPr>
          <p:nvPr>
            <p:ph type="title"/>
          </p:nvPr>
        </p:nvSpPr>
        <p:spPr>
          <a:xfrm>
            <a:off x="457200" y="5486400"/>
            <a:ext cx="8458200" cy="520700"/>
          </a:xfrm>
        </p:spPr>
        <p:txBody>
          <a:bodyPr/>
          <a:lstStyle>
            <a:lvl1pPr algn="l">
              <a:buNone/>
              <a:defRPr sz="2000" b="1"/>
            </a:lvl1pPr>
          </a:lstStyle>
          <a:p>
            <a:r>
              <a:rPr lang="en-US" smtClean="0"/>
              <a:t>Click to edit Master title style</a:t>
            </a:r>
            <a:endParaRPr lang="en-US"/>
          </a:p>
        </p:txBody>
      </p:sp>
      <p:sp>
        <p:nvSpPr>
          <p:cNvPr id="26" name="Text Placeholder 25"/>
          <p:cNvSpPr>
            <a:spLocks noGrp="1"/>
          </p:cNvSpPr>
          <p:nvPr>
            <p:ph type="body" idx="2"/>
          </p:nvPr>
        </p:nvSpPr>
        <p:spPr>
          <a:xfrm>
            <a:off x="457200" y="609600"/>
            <a:ext cx="3008313" cy="4800600"/>
          </a:xfrm>
        </p:spPr>
        <p:txBody>
          <a:bodyPr/>
          <a:lstStyle>
            <a:lvl1pPr marL="0" indent="0">
              <a:buNone/>
              <a:defRPr sz="1400"/>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14" name="Content Placeholder 13"/>
          <p:cNvSpPr>
            <a:spLocks noGrp="1"/>
          </p:cNvSpPr>
          <p:nvPr>
            <p:ph sz="half" idx="1"/>
          </p:nvPr>
        </p:nvSpPr>
        <p:spPr>
          <a:xfrm>
            <a:off x="3575050" y="609600"/>
            <a:ext cx="5340350" cy="4800600"/>
          </a:xfrm>
        </p:spPr>
        <p:txBody>
          <a:bodyPr/>
          <a:lstStyle>
            <a:lvl1pPr>
              <a:defRPr sz="3200"/>
            </a:lvl1pPr>
            <a:lvl2pPr>
              <a:defRPr sz="2800"/>
            </a:lvl2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24"/>
          <p:cNvSpPr>
            <a:spLocks noGrp="1"/>
          </p:cNvSpPr>
          <p:nvPr>
            <p:ph type="dt" sz="half" idx="10"/>
          </p:nvPr>
        </p:nvSpPr>
        <p:spPr/>
        <p:txBody>
          <a:bodyPr/>
          <a:lstStyle>
            <a:lvl1pPr>
              <a:defRPr/>
            </a:lvl1pPr>
          </a:lstStyle>
          <a:p>
            <a:pPr>
              <a:defRPr/>
            </a:pPr>
            <a:fld id="{16E6ECFA-327C-42F1-9ACC-203829F88740}" type="datetime1">
              <a:rPr lang="en-US"/>
              <a:pPr>
                <a:defRPr/>
              </a:pPr>
              <a:t>11/25/2018</a:t>
            </a:fld>
            <a:endParaRPr lang="en-US"/>
          </a:p>
        </p:txBody>
      </p:sp>
      <p:sp>
        <p:nvSpPr>
          <p:cNvPr id="7" name="Footer Placeholder 28"/>
          <p:cNvSpPr>
            <a:spLocks noGrp="1"/>
          </p:cNvSpPr>
          <p:nvPr>
            <p:ph type="ftr" sz="quarter" idx="11"/>
          </p:nvPr>
        </p:nvSpPr>
        <p:spPr/>
        <p:txBody>
          <a:bodyPr/>
          <a:lstStyle>
            <a:lvl1pPr>
              <a:defRPr/>
            </a:lvl1pPr>
          </a:lstStyle>
          <a:p>
            <a:pPr>
              <a:defRPr/>
            </a:pPr>
            <a:endParaRPr lang="en-US"/>
          </a:p>
        </p:txBody>
      </p:sp>
      <p:sp>
        <p:nvSpPr>
          <p:cNvPr id="8" name="Slide Number Placeholder 6"/>
          <p:cNvSpPr>
            <a:spLocks noGrp="1"/>
          </p:cNvSpPr>
          <p:nvPr>
            <p:ph type="sldNum" sz="quarter" idx="12"/>
          </p:nvPr>
        </p:nvSpPr>
        <p:spPr/>
        <p:txBody>
          <a:bodyPr/>
          <a:lstStyle>
            <a:lvl1pPr>
              <a:defRPr/>
            </a:lvl1pPr>
          </a:lstStyle>
          <a:p>
            <a:pPr>
              <a:defRPr/>
            </a:pPr>
            <a:fld id="{8BFB662A-C698-4C6E-882D-1811831C4122}"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3" name="Picture Placeholder 12"/>
          <p:cNvSpPr>
            <a:spLocks noGrp="1"/>
          </p:cNvSpPr>
          <p:nvPr>
            <p:ph type="pic" idx="1"/>
          </p:nvPr>
        </p:nvSpPr>
        <p:spPr>
          <a:xfrm>
            <a:off x="3505200" y="616634"/>
            <a:ext cx="5029200" cy="3657600"/>
          </a:xfrm>
          <a:solidFill>
            <a:schemeClr val="bg1"/>
          </a:solidFill>
          <a:ln w="6350">
            <a:solidFill>
              <a:schemeClr val="accent1"/>
            </a:solidFill>
          </a:ln>
          <a:effectLst>
            <a:reflection blurRad="1000" stA="49000" endA="500" endPos="10000" dist="900" dir="5400000" sy="-90000" algn="bl" rotWithShape="0"/>
          </a:effectLst>
        </p:spPr>
        <p:txBody>
          <a:bodyPr>
            <a:normAutofit/>
          </a:bodyPr>
          <a:lstStyle>
            <a:lvl1pPr marL="0" indent="0">
              <a:buNone/>
              <a:defRPr sz="3200"/>
            </a:lvl1pPr>
          </a:lstStyle>
          <a:p>
            <a:pPr lvl="0"/>
            <a:r>
              <a:rPr lang="en-US" noProof="0" smtClean="0"/>
              <a:t>Click icon to add picture</a:t>
            </a:r>
            <a:endParaRPr lang="en-US" noProof="0" dirty="0"/>
          </a:p>
        </p:txBody>
      </p:sp>
      <p:sp>
        <p:nvSpPr>
          <p:cNvPr id="17" name="Title 16"/>
          <p:cNvSpPr>
            <a:spLocks noGrp="1"/>
          </p:cNvSpPr>
          <p:nvPr>
            <p:ph type="title"/>
          </p:nvPr>
        </p:nvSpPr>
        <p:spPr>
          <a:xfrm>
            <a:off x="381000" y="4993760"/>
            <a:ext cx="5867400" cy="522288"/>
          </a:xfrm>
        </p:spPr>
        <p:txBody>
          <a:bodyPr/>
          <a:lstStyle>
            <a:lvl1pPr algn="l">
              <a:buNone/>
              <a:defRPr sz="2000" b="1"/>
            </a:lvl1pPr>
          </a:lstStyle>
          <a:p>
            <a:r>
              <a:rPr lang="en-US" smtClean="0"/>
              <a:t>Click to edit Master title style</a:t>
            </a:r>
            <a:endParaRPr lang="en-US"/>
          </a:p>
        </p:txBody>
      </p:sp>
      <p:sp>
        <p:nvSpPr>
          <p:cNvPr id="26" name="Text Placeholder 25"/>
          <p:cNvSpPr>
            <a:spLocks noGrp="1"/>
          </p:cNvSpPr>
          <p:nvPr>
            <p:ph type="body" sz="half" idx="2"/>
          </p:nvPr>
        </p:nvSpPr>
        <p:spPr>
          <a:xfrm>
            <a:off x="381000" y="5533218"/>
            <a:ext cx="5867400" cy="768350"/>
          </a:xfrm>
        </p:spPr>
        <p:txBody>
          <a:bodyPr lIns="109728" tIns="0"/>
          <a:lstStyle>
            <a:lvl1pPr marL="0" indent="0">
              <a:buNone/>
              <a:defRPr sz="1400"/>
            </a:lvl1pPr>
            <a:lvl2pPr>
              <a:defRPr sz="1200"/>
            </a:lvl2pPr>
            <a:lvl3pPr>
              <a:defRPr sz="1000"/>
            </a:lvl3pPr>
            <a:lvl4pPr>
              <a:defRPr sz="900"/>
            </a:lvl4pPr>
            <a:lvl5pPr>
              <a:defRPr sz="900"/>
            </a:lvl5pPr>
          </a:lstStyle>
          <a:p>
            <a:pPr lvl="0"/>
            <a:r>
              <a:rPr lang="en-US" smtClean="0"/>
              <a:t>Click to edit Master text styles</a:t>
            </a:r>
          </a:p>
        </p:txBody>
      </p:sp>
      <p:sp>
        <p:nvSpPr>
          <p:cNvPr id="5" name="Date Placeholder 10"/>
          <p:cNvSpPr>
            <a:spLocks noGrp="1"/>
          </p:cNvSpPr>
          <p:nvPr>
            <p:ph type="dt" sz="half" idx="10"/>
          </p:nvPr>
        </p:nvSpPr>
        <p:spPr/>
        <p:txBody>
          <a:bodyPr/>
          <a:lstStyle>
            <a:lvl1pPr>
              <a:defRPr/>
            </a:lvl1pPr>
          </a:lstStyle>
          <a:p>
            <a:pPr>
              <a:defRPr/>
            </a:pPr>
            <a:fld id="{37B9C218-B8CF-42C1-960B-279BA161C711}" type="datetime1">
              <a:rPr lang="en-US"/>
              <a:pPr>
                <a:defRPr/>
              </a:pPr>
              <a:t>11/25/2018</a:t>
            </a:fld>
            <a:endParaRPr lang="en-US"/>
          </a:p>
        </p:txBody>
      </p:sp>
      <p:sp>
        <p:nvSpPr>
          <p:cNvPr id="6" name="Footer Placeholder 27"/>
          <p:cNvSpPr>
            <a:spLocks noGrp="1"/>
          </p:cNvSpPr>
          <p:nvPr>
            <p:ph type="ftr" sz="quarter" idx="11"/>
          </p:nvPr>
        </p:nvSpPr>
        <p:spPr/>
        <p:txBody>
          <a:bodyPr/>
          <a:lstStyle>
            <a:lvl1pPr>
              <a:defRPr/>
            </a:lvl1pPr>
          </a:lstStyle>
          <a:p>
            <a:pPr>
              <a:defRPr/>
            </a:pPr>
            <a:endParaRPr lang="en-US"/>
          </a:p>
        </p:txBody>
      </p:sp>
      <p:sp>
        <p:nvSpPr>
          <p:cNvPr id="7" name="Slide Number Placeholder 4"/>
          <p:cNvSpPr>
            <a:spLocks noGrp="1"/>
          </p:cNvSpPr>
          <p:nvPr>
            <p:ph type="sldNum" sz="quarter" idx="12"/>
          </p:nvPr>
        </p:nvSpPr>
        <p:spPr/>
        <p:txBody>
          <a:bodyPr/>
          <a:lstStyle>
            <a:lvl1pPr>
              <a:defRPr/>
            </a:lvl1pPr>
          </a:lstStyle>
          <a:p>
            <a:pPr>
              <a:defRPr/>
            </a:pPr>
            <a:fld id="{20F99BEF-5E35-4EEC-9B44-EEF39CDBED8A}"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alphaModFix amt="34000"/>
            <a:lum/>
          </a:blip>
          <a:srcRect/>
          <a:stretch>
            <a:fillRect t="-57000" b="-57000"/>
          </a:stretch>
        </a:blipFill>
        <a:effectLst/>
      </p:bgPr>
    </p:bg>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1029" name="Text Placeholder 7"/>
          <p:cNvSpPr>
            <a:spLocks noGrp="1"/>
          </p:cNvSpPr>
          <p:nvPr>
            <p:ph type="body" idx="1"/>
          </p:nvPr>
        </p:nvSpPr>
        <p:spPr bwMode="auto">
          <a:xfrm>
            <a:off x="304800" y="1554163"/>
            <a:ext cx="86868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 name="Date Placeholder 10"/>
          <p:cNvSpPr>
            <a:spLocks noGrp="1"/>
          </p:cNvSpPr>
          <p:nvPr>
            <p:ph type="dt" sz="half" idx="2"/>
          </p:nvPr>
        </p:nvSpPr>
        <p:spPr>
          <a:xfrm>
            <a:off x="6477000" y="76200"/>
            <a:ext cx="2514600" cy="288925"/>
          </a:xfrm>
          <a:prstGeom prst="rect">
            <a:avLst/>
          </a:prstGeom>
        </p:spPr>
        <p:txBody>
          <a:bodyPr vert="horz"/>
          <a:lstStyle>
            <a:lvl1pPr algn="l" eaLnBrk="1" fontAlgn="auto" latinLnBrk="0" hangingPunct="1">
              <a:spcBef>
                <a:spcPts val="0"/>
              </a:spcBef>
              <a:spcAft>
                <a:spcPts val="0"/>
              </a:spcAft>
              <a:defRPr kumimoji="0" sz="1200" smtClean="0">
                <a:solidFill>
                  <a:schemeClr val="accent1">
                    <a:shade val="75000"/>
                  </a:schemeClr>
                </a:solidFill>
                <a:latin typeface="+mn-lt"/>
                <a:cs typeface="+mn-cs"/>
              </a:defRPr>
            </a:lvl1pPr>
          </a:lstStyle>
          <a:p>
            <a:pPr>
              <a:defRPr/>
            </a:pPr>
            <a:fld id="{A1ABA6AE-0CB7-4D44-89D7-6C7D74DC19EA}" type="datetime1">
              <a:rPr lang="en-US"/>
              <a:pPr>
                <a:defRPr/>
              </a:pPr>
              <a:t>11/25/2018</a:t>
            </a:fld>
            <a:endParaRPr lang="en-US"/>
          </a:p>
        </p:txBody>
      </p:sp>
      <p:sp>
        <p:nvSpPr>
          <p:cNvPr id="28" name="Footer Placeholder 27"/>
          <p:cNvSpPr>
            <a:spLocks noGrp="1"/>
          </p:cNvSpPr>
          <p:nvPr>
            <p:ph type="ftr" sz="quarter" idx="3"/>
          </p:nvPr>
        </p:nvSpPr>
        <p:spPr>
          <a:xfrm>
            <a:off x="3124200" y="76200"/>
            <a:ext cx="3352800" cy="288925"/>
          </a:xfrm>
          <a:prstGeom prst="rect">
            <a:avLst/>
          </a:prstGeom>
        </p:spPr>
        <p:txBody>
          <a:bodyPr vert="horz"/>
          <a:lstStyle>
            <a:lvl1pPr algn="r" eaLnBrk="1" fontAlgn="auto" latinLnBrk="0" hangingPunct="1">
              <a:spcBef>
                <a:spcPts val="0"/>
              </a:spcBef>
              <a:spcAft>
                <a:spcPts val="0"/>
              </a:spcAft>
              <a:defRPr kumimoji="0" sz="1200">
                <a:solidFill>
                  <a:schemeClr val="accent1">
                    <a:shade val="75000"/>
                  </a:schemeClr>
                </a:solidFill>
                <a:latin typeface="+mn-lt"/>
                <a:cs typeface="+mn-cs"/>
              </a:defRPr>
            </a:lvl1pPr>
          </a:lstStyle>
          <a:p>
            <a:pPr>
              <a:defRPr/>
            </a:pPr>
            <a:endParaRPr lang="en-US"/>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a:lstStyle>
            <a:lvl1pPr algn="r" eaLnBrk="1" fontAlgn="auto" latinLnBrk="0" hangingPunct="1">
              <a:spcBef>
                <a:spcPts val="0"/>
              </a:spcBef>
              <a:spcAft>
                <a:spcPts val="0"/>
              </a:spcAft>
              <a:defRPr kumimoji="0" sz="1200" smtClean="0">
                <a:solidFill>
                  <a:schemeClr val="accent1">
                    <a:shade val="75000"/>
                  </a:schemeClr>
                </a:solidFill>
                <a:latin typeface="+mn-lt"/>
                <a:cs typeface="+mn-cs"/>
              </a:defRPr>
            </a:lvl1pPr>
          </a:lstStyle>
          <a:p>
            <a:pPr>
              <a:defRPr/>
            </a:pPr>
            <a:fld id="{B0F4B688-0585-4164-8CDD-11B6917603AB}" type="slidenum">
              <a:rPr lang="en-US"/>
              <a:pPr>
                <a:defRPr/>
              </a:pPr>
              <a:t>‹#›</a:t>
            </a:fld>
            <a:endParaRPr lang="en-US"/>
          </a:p>
        </p:txBody>
      </p:sp>
      <p:sp>
        <p:nvSpPr>
          <p:cNvPr id="10" name="Title Placeholder 9"/>
          <p:cNvSpPr>
            <a:spLocks noGrp="1"/>
          </p:cNvSpPr>
          <p:nvPr>
            <p:ph type="title"/>
          </p:nvPr>
        </p:nvSpPr>
        <p:spPr>
          <a:xfrm>
            <a:off x="304800" y="457200"/>
            <a:ext cx="8686800" cy="838200"/>
          </a:xfrm>
          <a:prstGeom prst="rect">
            <a:avLst/>
          </a:prstGeom>
        </p:spPr>
        <p:txBody>
          <a:bodyPr vert="horz" anchor="ctr">
            <a:normAutofit/>
          </a:bodyPr>
          <a:lstStyle/>
          <a:p>
            <a:r>
              <a:rPr lang="en-US" smtClean="0"/>
              <a:t>Click to edit Master title style</a:t>
            </a:r>
            <a:endParaRPr lang="en-US"/>
          </a:p>
        </p:txBody>
      </p:sp>
      <p:sp>
        <p:nvSpPr>
          <p:cNvPr id="9" name="Straight Connector 8"/>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12" name="Straight Connector 11"/>
          <p:cNvSpPr>
            <a:spLocks noChangeShapeType="1"/>
          </p:cNvSpPr>
          <p:nvPr/>
        </p:nvSpPr>
        <p:spPr bwMode="auto">
          <a:xfrm>
            <a:off x="514350" y="1057986"/>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Tree>
  </p:cSld>
  <p:clrMap bg1="dk1" tx1="lt1" bg2="dk2" tx2="lt2" accent1="accent1" accent2="accent2" accent3="accent3" accent4="accent4" accent5="accent5" accent6="accent6" hlink="hlink" folHlink="folHlink"/>
  <p:sldLayoutIdLst>
    <p:sldLayoutId id="2147483672" r:id="rId1"/>
    <p:sldLayoutId id="2147483673" r:id="rId2"/>
    <p:sldLayoutId id="2147483674" r:id="rId3"/>
    <p:sldLayoutId id="2147483671" r:id="rId4"/>
    <p:sldLayoutId id="2147483675" r:id="rId5"/>
    <p:sldLayoutId id="2147483670" r:id="rId6"/>
    <p:sldLayoutId id="2147483669" r:id="rId7"/>
    <p:sldLayoutId id="2147483676" r:id="rId8"/>
    <p:sldLayoutId id="2147483668" r:id="rId9"/>
    <p:sldLayoutId id="2147483667" r:id="rId10"/>
    <p:sldLayoutId id="2147483666" r:id="rId11"/>
  </p:sldLayoutIdLst>
  <p:hf hdr="0" ftr="0" dt="0"/>
  <p:txStyles>
    <p:titleStyle>
      <a:lvl1pPr algn="l" rtl="0" fontAlgn="base">
        <a:spcBef>
          <a:spcPct val="0"/>
        </a:spcBef>
        <a:spcAft>
          <a:spcPct val="0"/>
        </a:spcAft>
        <a:defRPr sz="3600" kern="1200" cap="all">
          <a:solidFill>
            <a:schemeClr val="tx2"/>
          </a:solidFill>
          <a:effectLst>
            <a:reflection blurRad="12700" stA="48000" endA="300" endPos="55000" dir="5400000" sy="-90000" algn="bl" rotWithShape="0"/>
          </a:effectLst>
          <a:latin typeface="+mj-lt"/>
          <a:ea typeface="+mj-ea"/>
          <a:cs typeface="+mj-cs"/>
        </a:defRPr>
      </a:lvl1pPr>
      <a:lvl2pPr algn="l" rtl="0" fontAlgn="base">
        <a:spcBef>
          <a:spcPct val="0"/>
        </a:spcBef>
        <a:spcAft>
          <a:spcPct val="0"/>
        </a:spcAft>
        <a:defRPr sz="3600">
          <a:solidFill>
            <a:schemeClr val="tx2"/>
          </a:solidFill>
          <a:latin typeface="Franklin Gothic Medium" pitchFamily="34" charset="0"/>
        </a:defRPr>
      </a:lvl2pPr>
      <a:lvl3pPr algn="l" rtl="0" fontAlgn="base">
        <a:spcBef>
          <a:spcPct val="0"/>
        </a:spcBef>
        <a:spcAft>
          <a:spcPct val="0"/>
        </a:spcAft>
        <a:defRPr sz="3600">
          <a:solidFill>
            <a:schemeClr val="tx2"/>
          </a:solidFill>
          <a:latin typeface="Franklin Gothic Medium" pitchFamily="34" charset="0"/>
        </a:defRPr>
      </a:lvl3pPr>
      <a:lvl4pPr algn="l" rtl="0" fontAlgn="base">
        <a:spcBef>
          <a:spcPct val="0"/>
        </a:spcBef>
        <a:spcAft>
          <a:spcPct val="0"/>
        </a:spcAft>
        <a:defRPr sz="3600">
          <a:solidFill>
            <a:schemeClr val="tx2"/>
          </a:solidFill>
          <a:latin typeface="Franklin Gothic Medium" pitchFamily="34" charset="0"/>
        </a:defRPr>
      </a:lvl4pPr>
      <a:lvl5pPr algn="l" rtl="0" fontAlgn="base">
        <a:spcBef>
          <a:spcPct val="0"/>
        </a:spcBef>
        <a:spcAft>
          <a:spcPct val="0"/>
        </a:spcAft>
        <a:defRPr sz="3600">
          <a:solidFill>
            <a:schemeClr val="tx2"/>
          </a:solidFill>
          <a:latin typeface="Franklin Gothic Medium" pitchFamily="34" charset="0"/>
        </a:defRPr>
      </a:lvl5pPr>
      <a:lvl6pPr marL="457200" algn="l" rtl="0" fontAlgn="base">
        <a:spcBef>
          <a:spcPct val="0"/>
        </a:spcBef>
        <a:spcAft>
          <a:spcPct val="0"/>
        </a:spcAft>
        <a:defRPr sz="3600">
          <a:solidFill>
            <a:schemeClr val="tx2"/>
          </a:solidFill>
          <a:latin typeface="Franklin Gothic Medium" pitchFamily="34" charset="0"/>
        </a:defRPr>
      </a:lvl6pPr>
      <a:lvl7pPr marL="914400" algn="l" rtl="0" fontAlgn="base">
        <a:spcBef>
          <a:spcPct val="0"/>
        </a:spcBef>
        <a:spcAft>
          <a:spcPct val="0"/>
        </a:spcAft>
        <a:defRPr sz="3600">
          <a:solidFill>
            <a:schemeClr val="tx2"/>
          </a:solidFill>
          <a:latin typeface="Franklin Gothic Medium" pitchFamily="34" charset="0"/>
        </a:defRPr>
      </a:lvl7pPr>
      <a:lvl8pPr marL="1371600" algn="l" rtl="0" fontAlgn="base">
        <a:spcBef>
          <a:spcPct val="0"/>
        </a:spcBef>
        <a:spcAft>
          <a:spcPct val="0"/>
        </a:spcAft>
        <a:defRPr sz="3600">
          <a:solidFill>
            <a:schemeClr val="tx2"/>
          </a:solidFill>
          <a:latin typeface="Franklin Gothic Medium" pitchFamily="34" charset="0"/>
        </a:defRPr>
      </a:lvl8pPr>
      <a:lvl9pPr marL="1828800" algn="l" rtl="0" fontAlgn="base">
        <a:spcBef>
          <a:spcPct val="0"/>
        </a:spcBef>
        <a:spcAft>
          <a:spcPct val="0"/>
        </a:spcAft>
        <a:defRPr sz="3600">
          <a:solidFill>
            <a:schemeClr val="tx2"/>
          </a:solidFill>
          <a:latin typeface="Franklin Gothic Medium" pitchFamily="34" charset="0"/>
        </a:defRPr>
      </a:lvl9pPr>
    </p:titleStyle>
    <p:bodyStyle>
      <a:lvl1pPr marL="342900" indent="-342900" algn="l" rtl="0" fontAlgn="base">
        <a:spcBef>
          <a:spcPct val="20000"/>
        </a:spcBef>
        <a:spcAft>
          <a:spcPct val="0"/>
        </a:spcAft>
        <a:buClr>
          <a:schemeClr val="accent1"/>
        </a:buClr>
        <a:buSzPct val="70000"/>
        <a:buFont typeface="Wingdings 2" pitchFamily="18" charset="2"/>
        <a:buChar char=""/>
        <a:defRPr sz="3200" kern="1200">
          <a:solidFill>
            <a:schemeClr val="tx2"/>
          </a:solidFill>
          <a:latin typeface="+mn-lt"/>
          <a:ea typeface="+mn-ea"/>
          <a:cs typeface="+mn-cs"/>
        </a:defRPr>
      </a:lvl1pPr>
      <a:lvl2pPr marL="742950" indent="-285750" algn="l" rtl="0" fontAlgn="base">
        <a:spcBef>
          <a:spcPct val="20000"/>
        </a:spcBef>
        <a:spcAft>
          <a:spcPct val="0"/>
        </a:spcAft>
        <a:buClr>
          <a:schemeClr val="accent1"/>
        </a:buClr>
        <a:buSzPct val="70000"/>
        <a:buFont typeface="Wingdings 2" pitchFamily="18" charset="2"/>
        <a:buChar char=""/>
        <a:defRPr sz="2800" kern="1200">
          <a:solidFill>
            <a:schemeClr val="tx2"/>
          </a:solidFill>
          <a:latin typeface="+mn-lt"/>
          <a:ea typeface="+mn-ea"/>
          <a:cs typeface="+mn-cs"/>
        </a:defRPr>
      </a:lvl2pPr>
      <a:lvl3pPr marL="1143000" indent="-228600" algn="l" rtl="0" fontAlgn="base">
        <a:spcBef>
          <a:spcPct val="20000"/>
        </a:spcBef>
        <a:spcAft>
          <a:spcPct val="0"/>
        </a:spcAft>
        <a:buClr>
          <a:schemeClr val="accent1"/>
        </a:buClr>
        <a:buSzPct val="70000"/>
        <a:buFont typeface="Wingdings 2" pitchFamily="18" charset="2"/>
        <a:buChar char=""/>
        <a:defRPr sz="2400" kern="1200">
          <a:solidFill>
            <a:schemeClr val="tx2"/>
          </a:solidFill>
          <a:latin typeface="+mn-lt"/>
          <a:ea typeface="+mn-ea"/>
          <a:cs typeface="+mn-cs"/>
        </a:defRPr>
      </a:lvl3pPr>
      <a:lvl4pPr marL="1600200" indent="-228600" algn="l" rtl="0" fontAlgn="base">
        <a:spcBef>
          <a:spcPct val="20000"/>
        </a:spcBef>
        <a:spcAft>
          <a:spcPct val="0"/>
        </a:spcAft>
        <a:buClr>
          <a:schemeClr val="accent1"/>
        </a:buClr>
        <a:buSzPct val="70000"/>
        <a:buFont typeface="Wingdings 2" pitchFamily="18" charset="2"/>
        <a:buChar char=""/>
        <a:defRPr sz="2000" kern="1200">
          <a:solidFill>
            <a:schemeClr val="tx2"/>
          </a:solidFill>
          <a:latin typeface="+mn-lt"/>
          <a:ea typeface="+mn-ea"/>
          <a:cs typeface="+mn-cs"/>
        </a:defRPr>
      </a:lvl4pPr>
      <a:lvl5pPr marL="2057400" indent="-228600" algn="l" rtl="0" fontAlgn="base">
        <a:spcBef>
          <a:spcPct val="20000"/>
        </a:spcBef>
        <a:spcAft>
          <a:spcPct val="0"/>
        </a:spcAft>
        <a:buClr>
          <a:schemeClr val="accent1"/>
        </a:buClr>
        <a:buSzPct val="60000"/>
        <a:buFont typeface="Wingdings 2" pitchFamily="18" charset="2"/>
        <a:buChar char=""/>
        <a:defRPr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4.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4.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0.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4.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wmf"/><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wmf"/><Relationship Id="rId5" Type="http://schemas.openxmlformats.org/officeDocument/2006/relationships/image" Target="../media/image4.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hyperlink" Target="https://edu.glogster.com/glog/eco/1og4xj1j465"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4.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4.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4.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6.png"/><Relationship Id="rId7" Type="http://schemas.openxmlformats.org/officeDocument/2006/relationships/image" Target="../media/image25.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4.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hyperlink" Target="https://www.youtube.com/watch?v=zYMiZmFxyos"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vimeo.com/204955778"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4.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hyperlink" Target="mailto:contact@dpa.gr"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hyperlink" Target="mailto:eepf@eepf.gr" TargetMode="External"/><Relationship Id="rId5" Type="http://schemas.openxmlformats.org/officeDocument/2006/relationships/image" Target="../media/image4.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4.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ubtitle 2"/>
          <p:cNvSpPr>
            <a:spLocks noGrp="1"/>
          </p:cNvSpPr>
          <p:nvPr>
            <p:ph type="subTitle" idx="1"/>
          </p:nvPr>
        </p:nvSpPr>
        <p:spPr>
          <a:xfrm>
            <a:off x="2555875" y="4868863"/>
            <a:ext cx="6335713" cy="1524000"/>
          </a:xfrm>
        </p:spPr>
        <p:txBody>
          <a:bodyPr/>
          <a:lstStyle/>
          <a:p>
            <a:r>
              <a:rPr lang="el-GR" b="1" smtClean="0">
                <a:solidFill>
                  <a:schemeClr val="bg1"/>
                </a:solidFill>
                <a:latin typeface="Calibri" pitchFamily="34" charset="0"/>
              </a:rPr>
              <a:t>Σχολείο </a:t>
            </a:r>
            <a:r>
              <a:rPr lang="en-US" b="1" smtClean="0">
                <a:solidFill>
                  <a:schemeClr val="bg1"/>
                </a:solidFill>
                <a:latin typeface="Calibri" pitchFamily="34" charset="0"/>
              </a:rPr>
              <a:t>: </a:t>
            </a:r>
            <a:r>
              <a:rPr lang="el-GR" b="1" smtClean="0">
                <a:solidFill>
                  <a:schemeClr val="bg1"/>
                </a:solidFill>
                <a:latin typeface="Arial" charset="0"/>
              </a:rPr>
              <a:t>Γυμνάσιο Γενισέας Ξάνθης</a:t>
            </a:r>
            <a:endParaRPr lang="en-US" b="1" smtClean="0">
              <a:solidFill>
                <a:schemeClr val="bg1"/>
              </a:solidFill>
              <a:latin typeface="Arial" charset="0"/>
            </a:endParaRPr>
          </a:p>
          <a:p>
            <a:r>
              <a:rPr lang="el-GR" b="1" smtClean="0">
                <a:solidFill>
                  <a:schemeClr val="bg1"/>
                </a:solidFill>
                <a:latin typeface="Calibri" pitchFamily="34" charset="0"/>
              </a:rPr>
              <a:t>Διεύθυνση Εκπαίδευσης </a:t>
            </a:r>
            <a:r>
              <a:rPr lang="en-US" b="1" smtClean="0">
                <a:solidFill>
                  <a:schemeClr val="bg1"/>
                </a:solidFill>
                <a:latin typeface="Calibri" pitchFamily="34" charset="0"/>
              </a:rPr>
              <a:t>: </a:t>
            </a:r>
            <a:r>
              <a:rPr lang="el-GR" b="1" smtClean="0">
                <a:solidFill>
                  <a:schemeClr val="bg1"/>
                </a:solidFill>
                <a:latin typeface="Arial" charset="0"/>
              </a:rPr>
              <a:t>Δευτεροβάθμια</a:t>
            </a:r>
          </a:p>
          <a:p>
            <a:r>
              <a:rPr lang="el-GR" b="1" smtClean="0">
                <a:solidFill>
                  <a:schemeClr val="bg1"/>
                </a:solidFill>
                <a:latin typeface="Calibri" pitchFamily="34" charset="0"/>
              </a:rPr>
              <a:t>Σχολικό έτος </a:t>
            </a:r>
            <a:r>
              <a:rPr lang="en-US" b="1" smtClean="0">
                <a:solidFill>
                  <a:schemeClr val="bg1"/>
                </a:solidFill>
                <a:latin typeface="Calibri" pitchFamily="34" charset="0"/>
              </a:rPr>
              <a:t>:  </a:t>
            </a:r>
            <a:r>
              <a:rPr lang="el-GR" b="1" smtClean="0">
                <a:solidFill>
                  <a:schemeClr val="bg1"/>
                </a:solidFill>
                <a:latin typeface="Arial" charset="0"/>
              </a:rPr>
              <a:t>2017- </a:t>
            </a:r>
            <a:r>
              <a:rPr lang="en-US" b="1" smtClean="0">
                <a:solidFill>
                  <a:schemeClr val="bg1"/>
                </a:solidFill>
                <a:latin typeface="Arial" charset="0"/>
              </a:rPr>
              <a:t>18</a:t>
            </a:r>
            <a:endParaRPr lang="el-GR" b="1" smtClean="0">
              <a:solidFill>
                <a:schemeClr val="bg1"/>
              </a:solidFill>
              <a:latin typeface="Arial" charset="0"/>
            </a:endParaRPr>
          </a:p>
        </p:txBody>
      </p:sp>
      <p:pic>
        <p:nvPicPr>
          <p:cNvPr id="14339" name="Picture 2" descr="ED"/>
          <p:cNvPicPr>
            <a:picLocks noChangeAspect="1" noChangeArrowheads="1"/>
          </p:cNvPicPr>
          <p:nvPr/>
        </p:nvPicPr>
        <p:blipFill>
          <a:blip r:embed="rId2"/>
          <a:srcRect/>
          <a:stretch>
            <a:fillRect/>
          </a:stretch>
        </p:blipFill>
        <p:spPr bwMode="auto">
          <a:xfrm>
            <a:off x="4191000" y="152400"/>
            <a:ext cx="409575" cy="409575"/>
          </a:xfrm>
          <a:prstGeom prst="rect">
            <a:avLst/>
          </a:prstGeom>
          <a:noFill/>
          <a:ln w="9525">
            <a:noFill/>
            <a:miter lim="800000"/>
            <a:headEnd/>
            <a:tailEnd/>
          </a:ln>
        </p:spPr>
      </p:pic>
      <p:sp>
        <p:nvSpPr>
          <p:cNvPr id="11" name="Slide Number Placeholder 10"/>
          <p:cNvSpPr>
            <a:spLocks noGrp="1"/>
          </p:cNvSpPr>
          <p:nvPr>
            <p:ph type="sldNum" sz="quarter" idx="12"/>
          </p:nvPr>
        </p:nvSpPr>
        <p:spPr/>
        <p:txBody>
          <a:bodyPr/>
          <a:lstStyle/>
          <a:p>
            <a:pPr>
              <a:defRPr/>
            </a:pPr>
            <a:fld id="{9F664DE9-0B05-410A-A631-B8493F2CB294}" type="slidenum">
              <a:rPr lang="en-US"/>
              <a:pPr>
                <a:defRPr/>
              </a:pPr>
              <a:t>1</a:t>
            </a:fld>
            <a:endParaRPr lang="en-US"/>
          </a:p>
        </p:txBody>
      </p:sp>
      <p:grpSp>
        <p:nvGrpSpPr>
          <p:cNvPr id="14341" name="Group 12"/>
          <p:cNvGrpSpPr>
            <a:grpSpLocks/>
          </p:cNvGrpSpPr>
          <p:nvPr/>
        </p:nvGrpSpPr>
        <p:grpSpPr bwMode="auto">
          <a:xfrm>
            <a:off x="1143000" y="0"/>
            <a:ext cx="6858000" cy="1119188"/>
            <a:chOff x="1295400" y="0"/>
            <a:chExt cx="6858000" cy="1119188"/>
          </a:xfrm>
        </p:grpSpPr>
        <p:pic>
          <p:nvPicPr>
            <p:cNvPr id="8" name="Picture 7" descr="λογότυπο της Ελληνικής Εταιρίας Προστασίας της Φύσης"/>
            <p:cNvPicPr>
              <a:picLocks noChangeAspect="1" noChangeArrowheads="1"/>
            </p:cNvPicPr>
            <p:nvPr/>
          </p:nvPicPr>
          <p:blipFill>
            <a:blip r:embed="rId3" cstate="print"/>
            <a:srcRect/>
            <a:stretch>
              <a:fillRect/>
            </a:stretch>
          </p:blipFill>
          <p:spPr>
            <a:xfrm>
              <a:off x="1295400" y="228600"/>
              <a:ext cx="1916328" cy="826314"/>
            </a:xfrm>
            <a:prstGeom prst="rect">
              <a:avLst/>
            </a:prstGeom>
          </p:spPr>
          <p:style>
            <a:lnRef idx="0">
              <a:scrgbClr r="0" g="0" b="0"/>
            </a:lnRef>
            <a:fillRef idx="1002">
              <a:schemeClr val="lt2"/>
            </a:fillRef>
            <a:effectRef idx="0">
              <a:scrgbClr r="0" g="0" b="0"/>
            </a:effectRef>
            <a:fontRef idx="major"/>
          </p:style>
        </p:pic>
        <p:pic>
          <p:nvPicPr>
            <p:cNvPr id="14343" name="Picture 9" descr="fee-logo"/>
            <p:cNvPicPr>
              <a:picLocks noChangeAspect="1" noChangeArrowheads="1"/>
            </p:cNvPicPr>
            <p:nvPr/>
          </p:nvPicPr>
          <p:blipFill>
            <a:blip r:embed="rId4"/>
            <a:srcRect/>
            <a:stretch>
              <a:fillRect/>
            </a:stretch>
          </p:blipFill>
          <p:spPr bwMode="auto">
            <a:xfrm>
              <a:off x="7620000" y="152400"/>
              <a:ext cx="533400" cy="966788"/>
            </a:xfrm>
            <a:prstGeom prst="rect">
              <a:avLst/>
            </a:prstGeom>
            <a:noFill/>
            <a:ln w="9525">
              <a:noFill/>
              <a:miter lim="800000"/>
              <a:headEnd/>
              <a:tailEnd/>
            </a:ln>
          </p:spPr>
        </p:pic>
        <p:pic>
          <p:nvPicPr>
            <p:cNvPr id="14344" name="Picture 9" descr="Οικολογικά Σχολεία - Eco-Schools"/>
            <p:cNvPicPr>
              <a:picLocks noChangeAspect="1" noChangeArrowheads="1"/>
            </p:cNvPicPr>
            <p:nvPr/>
          </p:nvPicPr>
          <p:blipFill>
            <a:blip r:embed="rId5">
              <a:lum bright="2000" contrast="2000"/>
            </a:blip>
            <a:srcRect/>
            <a:stretch>
              <a:fillRect/>
            </a:stretch>
          </p:blipFill>
          <p:spPr bwMode="auto">
            <a:xfrm>
              <a:off x="6477000" y="152400"/>
              <a:ext cx="660017" cy="914400"/>
            </a:xfrm>
            <a:prstGeom prst="rect">
              <a:avLst/>
            </a:prstGeom>
            <a:noFill/>
            <a:ln w="9525">
              <a:noFill/>
              <a:miter lim="800000"/>
              <a:headEnd/>
              <a:tailEnd/>
            </a:ln>
          </p:spPr>
        </p:pic>
        <p:sp>
          <p:nvSpPr>
            <p:cNvPr id="12" name="Rectangle 3"/>
            <p:cNvSpPr>
              <a:spLocks noChangeArrowheads="1"/>
            </p:cNvSpPr>
            <p:nvPr/>
          </p:nvSpPr>
          <p:spPr bwMode="auto">
            <a:xfrm>
              <a:off x="3276600" y="0"/>
              <a:ext cx="2630488" cy="1092200"/>
            </a:xfrm>
            <a:prstGeom prst="rect">
              <a:avLst/>
            </a:prstGeom>
            <a:noFill/>
            <a:ln w="9525">
              <a:noFill/>
              <a:miter lim="800000"/>
              <a:headEnd/>
              <a:tailEnd/>
            </a:ln>
            <a:effectLst/>
          </p:spPr>
          <p:txBody>
            <a:bodyPr wrap="none" anchor="ctr">
              <a:spAutoFit/>
            </a:bodyPr>
            <a:lstStyle/>
            <a:p>
              <a:pPr algn="ctr">
                <a:defRPr/>
              </a:pPr>
              <a:endParaRPr lang="el-GR" sz="1100" dirty="0">
                <a:latin typeface="Calibri" pitchFamily="34" charset="0"/>
                <a:ea typeface="MS Mincho" pitchFamily="49" charset="-128"/>
                <a:cs typeface="Times New Roman" pitchFamily="18" charset="0"/>
              </a:endParaRPr>
            </a:p>
            <a:p>
              <a:pPr algn="ctr">
                <a:defRPr/>
              </a:pPr>
              <a:endParaRPr lang="el-GR" sz="1100" dirty="0">
                <a:latin typeface="Calibri" pitchFamily="34" charset="0"/>
                <a:ea typeface="MS Mincho" pitchFamily="49" charset="-128"/>
                <a:cs typeface="Times New Roman" pitchFamily="18" charset="0"/>
              </a:endParaRPr>
            </a:p>
            <a:p>
              <a:pPr algn="ctr">
                <a:defRPr/>
              </a:pPr>
              <a:endParaRPr lang="el-GR" sz="1100" dirty="0">
                <a:latin typeface="Calibri" pitchFamily="34" charset="0"/>
                <a:ea typeface="MS Mincho" pitchFamily="49" charset="-128"/>
                <a:cs typeface="Times New Roman" pitchFamily="18" charset="0"/>
              </a:endParaRPr>
            </a:p>
            <a:p>
              <a:pPr algn="ctr">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ΕΛΛΗΝΙΚΗ ΔΗΜΟΚΡΑΤΙΑ</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ΥΠΟΥΡΓΕΙΟ ΠΑΙΔΕΙΑΣ,ΕΡΕΥΝΑΣ ΚΑΙ ΘΡΗΣΚΕΥΜΑΤΩΝ</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ΠΕΡΙΦΕΡΕΙΑΚΗ Δ/ΝΣΗ Π.Ε. &amp; Δ.Ε. ΑΤΤΙΚΗΣ</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 ΔΙΕΥΘΥΝΣΗ ΔΕΥΤΕΡΟΒΑΘΜΙΑΣ ΕΚΠΑΙΔΕΥΣΗΣ Β’ ΑΘΗΝΑΣ</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p:txBody>
        </p:sp>
      </p:grpSp>
      <p:pic>
        <p:nvPicPr>
          <p:cNvPr id="14347" name="Picture 11" descr="petros"/>
          <p:cNvPicPr>
            <a:picLocks noChangeAspect="1" noChangeArrowheads="1"/>
          </p:cNvPicPr>
          <p:nvPr/>
        </p:nvPicPr>
        <p:blipFill>
          <a:blip r:embed="rId6"/>
          <a:srcRect/>
          <a:stretch>
            <a:fillRect/>
          </a:stretch>
        </p:blipFill>
        <p:spPr bwMode="auto">
          <a:xfrm>
            <a:off x="1619250" y="1196975"/>
            <a:ext cx="6659563" cy="3738563"/>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71600"/>
            <a:ext cx="8686800" cy="838200"/>
          </a:xfrm>
        </p:spPr>
        <p:txBody>
          <a:bodyPr/>
          <a:lstStyle/>
          <a:p>
            <a:pPr fontAlgn="auto">
              <a:spcAft>
                <a:spcPts val="0"/>
              </a:spcAft>
              <a:defRPr/>
            </a:pPr>
            <a:r>
              <a:rPr lang="el-GR" sz="3000" b="1" dirty="0" smtClean="0">
                <a:solidFill>
                  <a:schemeClr val="bg1"/>
                </a:solidFill>
                <a:latin typeface="Calibri" pitchFamily="34" charset="0"/>
                <a:cs typeface="Calibri" pitchFamily="34" charset="0"/>
              </a:rPr>
              <a:t>Βημα 4 </a:t>
            </a:r>
            <a:r>
              <a:rPr lang="en-US" sz="3000" b="1" dirty="0" smtClean="0">
                <a:solidFill>
                  <a:schemeClr val="bg1"/>
                </a:solidFill>
                <a:latin typeface="Calibri" pitchFamily="34" charset="0"/>
                <a:cs typeface="Calibri" pitchFamily="34" charset="0"/>
              </a:rPr>
              <a:t>: </a:t>
            </a:r>
            <a:r>
              <a:rPr lang="el-GR" sz="3000" b="1" dirty="0" smtClean="0">
                <a:solidFill>
                  <a:schemeClr val="bg1"/>
                </a:solidFill>
                <a:latin typeface="Calibri" pitchFamily="34" charset="0"/>
                <a:cs typeface="Calibri" pitchFamily="34" charset="0"/>
              </a:rPr>
              <a:t>εφαρμογη σχεδιου δρασησ</a:t>
            </a:r>
            <a:endParaRPr lang="el-GR" sz="3000" b="1" dirty="0">
              <a:solidFill>
                <a:schemeClr val="bg1"/>
              </a:solidFill>
              <a:latin typeface="Calibri" pitchFamily="34" charset="0"/>
              <a:cs typeface="Calibri" pitchFamily="34" charset="0"/>
            </a:endParaRPr>
          </a:p>
        </p:txBody>
      </p:sp>
      <p:sp>
        <p:nvSpPr>
          <p:cNvPr id="23554" name="Content Placeholder 2"/>
          <p:cNvSpPr>
            <a:spLocks noGrp="1"/>
          </p:cNvSpPr>
          <p:nvPr>
            <p:ph idx="1"/>
          </p:nvPr>
        </p:nvSpPr>
        <p:spPr>
          <a:xfrm>
            <a:off x="228600" y="2332038"/>
            <a:ext cx="8686800" cy="4144962"/>
          </a:xfrm>
        </p:spPr>
        <p:txBody>
          <a:bodyPr/>
          <a:lstStyle/>
          <a:p>
            <a:pPr fontAlgn="t"/>
            <a:r>
              <a:rPr lang="el-GR" sz="2400" smtClean="0">
                <a:solidFill>
                  <a:schemeClr val="bg1"/>
                </a:solidFill>
                <a:latin typeface="Calibri" pitchFamily="34" charset="0"/>
              </a:rPr>
              <a:t>Αξιολογήθηκαν τα αποτελέσματα του Σχεδίου Δράσης</a:t>
            </a:r>
            <a:r>
              <a:rPr lang="en-US" sz="2400" smtClean="0">
                <a:solidFill>
                  <a:schemeClr val="bg1"/>
                </a:solidFill>
                <a:latin typeface="Calibri" pitchFamily="34" charset="0"/>
              </a:rPr>
              <a:t>; </a:t>
            </a:r>
          </a:p>
          <a:p>
            <a:pPr fontAlgn="t">
              <a:buFont typeface="Wingdings 2" pitchFamily="18" charset="2"/>
              <a:buNone/>
            </a:pPr>
            <a:endParaRPr lang="el-GR" sz="2400" smtClean="0">
              <a:solidFill>
                <a:schemeClr val="bg1"/>
              </a:solidFill>
              <a:latin typeface="Calibri" pitchFamily="34" charset="0"/>
            </a:endParaRPr>
          </a:p>
          <a:p>
            <a:pPr fontAlgn="t">
              <a:buFont typeface="Wingdings 2" pitchFamily="18" charset="2"/>
              <a:buNone/>
            </a:pPr>
            <a:endParaRPr lang="el-GR" sz="2400" smtClean="0">
              <a:solidFill>
                <a:schemeClr val="bg1"/>
              </a:solidFill>
              <a:latin typeface="Calibri" pitchFamily="34" charset="0"/>
            </a:endParaRPr>
          </a:p>
          <a:p>
            <a:pPr fontAlgn="t"/>
            <a:r>
              <a:rPr lang="el-GR" sz="2400" smtClean="0">
                <a:solidFill>
                  <a:schemeClr val="bg1"/>
                </a:solidFill>
                <a:latin typeface="Calibri" pitchFamily="34" charset="0"/>
              </a:rPr>
              <a:t>Αναφέρετε τους τρόπους με τους οποίους αξιολογήθηκαν τα αποτελέσματα του Σχεδίου δράσης σας (αν απαντήσατε θετικά στην προηγούμενη ερώτηση)</a:t>
            </a:r>
            <a:r>
              <a:rPr lang="en-US" sz="2400" smtClean="0">
                <a:solidFill>
                  <a:schemeClr val="bg1"/>
                </a:solidFill>
                <a:latin typeface="Calibri" pitchFamily="34" charset="0"/>
              </a:rPr>
              <a:t>:</a:t>
            </a:r>
            <a:endParaRPr lang="el-GR" sz="2400" smtClean="0">
              <a:solidFill>
                <a:schemeClr val="bg1"/>
              </a:solidFill>
              <a:latin typeface="Calibri" pitchFamily="34" charset="0"/>
            </a:endParaRPr>
          </a:p>
          <a:p>
            <a:pPr fontAlgn="t"/>
            <a:endParaRPr lang="el-GR" sz="2400" smtClean="0">
              <a:solidFill>
                <a:schemeClr val="bg1"/>
              </a:solidFill>
              <a:latin typeface="Calibri" pitchFamily="34" charset="0"/>
            </a:endParaRPr>
          </a:p>
          <a:p>
            <a:pPr fontAlgn="t"/>
            <a:endParaRPr lang="el-GR" sz="2400" smtClean="0">
              <a:solidFill>
                <a:schemeClr val="bg1"/>
              </a:solidFill>
              <a:latin typeface="Calibri" pitchFamily="34" charset="0"/>
            </a:endParaRPr>
          </a:p>
          <a:p>
            <a:endParaRPr lang="el-GR" sz="2400" smtClean="0">
              <a:latin typeface="Calibri" pitchFamily="34" charset="0"/>
            </a:endParaRPr>
          </a:p>
        </p:txBody>
      </p:sp>
      <p:sp>
        <p:nvSpPr>
          <p:cNvPr id="4" name="Slide Number Placeholder 3"/>
          <p:cNvSpPr>
            <a:spLocks noGrp="1"/>
          </p:cNvSpPr>
          <p:nvPr>
            <p:ph type="sldNum" sz="quarter" idx="12"/>
          </p:nvPr>
        </p:nvSpPr>
        <p:spPr/>
        <p:txBody>
          <a:bodyPr/>
          <a:lstStyle/>
          <a:p>
            <a:pPr>
              <a:defRPr/>
            </a:pPr>
            <a:fld id="{B11A0156-C431-4685-A04E-BD917E90F90B}" type="slidenum">
              <a:rPr lang="en-US"/>
              <a:pPr>
                <a:defRPr/>
              </a:pPr>
              <a:t>10</a:t>
            </a:fld>
            <a:endParaRPr lang="en-US"/>
          </a:p>
        </p:txBody>
      </p:sp>
      <p:graphicFrame>
        <p:nvGraphicFramePr>
          <p:cNvPr id="23574" name="Group 22"/>
          <p:cNvGraphicFramePr>
            <a:graphicFrameLocks noGrp="1"/>
          </p:cNvGraphicFramePr>
          <p:nvPr/>
        </p:nvGraphicFramePr>
        <p:xfrm>
          <a:off x="2895600" y="2819400"/>
          <a:ext cx="3048000" cy="742950"/>
        </p:xfrm>
        <a:graphic>
          <a:graphicData uri="http://schemas.openxmlformats.org/drawingml/2006/table">
            <a:tbl>
              <a:tblPr/>
              <a:tblGrid>
                <a:gridCol w="1524000"/>
                <a:gridCol w="1524000"/>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l-GR" sz="1800" b="1" i="0" u="none" strike="noStrike" cap="none" normalizeH="0" baseline="0" smtClean="0">
                          <a:ln>
                            <a:noFill/>
                          </a:ln>
                          <a:solidFill>
                            <a:schemeClr val="bg1"/>
                          </a:solidFill>
                          <a:effectLst>
                            <a:outerShdw blurRad="38100" dist="38100" dir="2700000" algn="tl">
                              <a:srgbClr val="FFFFFF"/>
                            </a:outerShdw>
                          </a:effectLst>
                          <a:latin typeface="Franklin Gothic Book" pitchFamily="34" charset="0"/>
                          <a:cs typeface="Arial" charset="0"/>
                        </a:rPr>
                        <a:t>ΝΑΙ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l-GR" sz="1800" b="1" i="0" u="none" strike="noStrike" cap="none" normalizeH="0" baseline="0" smtClean="0">
                          <a:ln>
                            <a:noFill/>
                          </a:ln>
                          <a:solidFill>
                            <a:schemeClr val="bg1"/>
                          </a:solidFill>
                          <a:effectLst>
                            <a:outerShdw blurRad="38100" dist="38100" dir="2700000" algn="tl">
                              <a:srgbClr val="FFFFFF"/>
                            </a:outerShdw>
                          </a:effectLst>
                          <a:latin typeface="Franklin Gothic Book" pitchFamily="34" charset="0"/>
                          <a:cs typeface="Arial" charset="0"/>
                        </a:rPr>
                        <a:t>ΟΧΙ</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l-GR" sz="1800" b="0" i="0" u="none" strike="noStrike" cap="none" normalizeH="0" baseline="0" smtClean="0">
                          <a:ln>
                            <a:noFill/>
                          </a:ln>
                          <a:solidFill>
                            <a:srgbClr val="000000"/>
                          </a:solidFill>
                          <a:effectLst/>
                          <a:latin typeface="Arial" charset="0"/>
                          <a:cs typeface="Arial" charset="0"/>
                        </a:rPr>
                        <a:t>χ</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EEC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800" b="0" i="0" u="none" strike="noStrike" cap="none" normalizeH="0" baseline="0" smtClean="0">
                        <a:ln>
                          <a:noFill/>
                        </a:ln>
                        <a:solidFill>
                          <a:srgbClr val="000000"/>
                        </a:solidFill>
                        <a:effectLst/>
                        <a:latin typeface="Franklin Gothic Book" pitchFamily="34"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EECE"/>
                    </a:solidFill>
                  </a:tcPr>
                </a:tc>
              </a:tr>
            </a:tbl>
          </a:graphicData>
        </a:graphic>
      </p:graphicFrame>
      <p:grpSp>
        <p:nvGrpSpPr>
          <p:cNvPr id="23567" name="Group 10"/>
          <p:cNvGrpSpPr>
            <a:grpSpLocks/>
          </p:cNvGrpSpPr>
          <p:nvPr/>
        </p:nvGrpSpPr>
        <p:grpSpPr bwMode="auto">
          <a:xfrm>
            <a:off x="1143000" y="0"/>
            <a:ext cx="6858000" cy="1119188"/>
            <a:chOff x="1295400" y="0"/>
            <a:chExt cx="6858000" cy="1119188"/>
          </a:xfrm>
        </p:grpSpPr>
        <p:pic>
          <p:nvPicPr>
            <p:cNvPr id="12" name="Picture 11" descr="λογότυπο της Ελληνικής Εταιρίας Προστασίας της Φύσης"/>
            <p:cNvPicPr>
              <a:picLocks noChangeAspect="1" noChangeArrowheads="1"/>
            </p:cNvPicPr>
            <p:nvPr/>
          </p:nvPicPr>
          <p:blipFill>
            <a:blip r:embed="rId2" cstate="print"/>
            <a:srcRect/>
            <a:stretch>
              <a:fillRect/>
            </a:stretch>
          </p:blipFill>
          <p:spPr>
            <a:xfrm>
              <a:off x="1295400" y="228600"/>
              <a:ext cx="1916328" cy="826314"/>
            </a:xfrm>
            <a:prstGeom prst="rect">
              <a:avLst/>
            </a:prstGeom>
          </p:spPr>
          <p:style>
            <a:lnRef idx="0">
              <a:scrgbClr r="0" g="0" b="0"/>
            </a:lnRef>
            <a:fillRef idx="1002">
              <a:schemeClr val="lt2"/>
            </a:fillRef>
            <a:effectRef idx="0">
              <a:scrgbClr r="0" g="0" b="0"/>
            </a:effectRef>
            <a:fontRef idx="major"/>
          </p:style>
        </p:pic>
        <p:pic>
          <p:nvPicPr>
            <p:cNvPr id="23570" name="Picture 9" descr="fee-logo"/>
            <p:cNvPicPr>
              <a:picLocks noChangeAspect="1" noChangeArrowheads="1"/>
            </p:cNvPicPr>
            <p:nvPr/>
          </p:nvPicPr>
          <p:blipFill>
            <a:blip r:embed="rId3"/>
            <a:srcRect/>
            <a:stretch>
              <a:fillRect/>
            </a:stretch>
          </p:blipFill>
          <p:spPr bwMode="auto">
            <a:xfrm>
              <a:off x="7620000" y="152400"/>
              <a:ext cx="533400" cy="966788"/>
            </a:xfrm>
            <a:prstGeom prst="rect">
              <a:avLst/>
            </a:prstGeom>
            <a:noFill/>
            <a:ln w="9525">
              <a:noFill/>
              <a:miter lim="800000"/>
              <a:headEnd/>
              <a:tailEnd/>
            </a:ln>
          </p:spPr>
        </p:pic>
        <p:pic>
          <p:nvPicPr>
            <p:cNvPr id="23571" name="Picture 13" descr="Οικολογικά Σχολεία - Eco-Schools"/>
            <p:cNvPicPr>
              <a:picLocks noChangeAspect="1" noChangeArrowheads="1"/>
            </p:cNvPicPr>
            <p:nvPr/>
          </p:nvPicPr>
          <p:blipFill>
            <a:blip r:embed="rId4">
              <a:lum bright="2000" contrast="2000"/>
            </a:blip>
            <a:srcRect/>
            <a:stretch>
              <a:fillRect/>
            </a:stretch>
          </p:blipFill>
          <p:spPr bwMode="auto">
            <a:xfrm>
              <a:off x="6477000" y="152400"/>
              <a:ext cx="660017" cy="914400"/>
            </a:xfrm>
            <a:prstGeom prst="rect">
              <a:avLst/>
            </a:prstGeom>
            <a:noFill/>
            <a:ln w="9525">
              <a:noFill/>
              <a:miter lim="800000"/>
              <a:headEnd/>
              <a:tailEnd/>
            </a:ln>
          </p:spPr>
        </p:pic>
        <p:sp>
          <p:nvSpPr>
            <p:cNvPr id="15" name="Rectangle 3"/>
            <p:cNvSpPr>
              <a:spLocks noChangeArrowheads="1"/>
            </p:cNvSpPr>
            <p:nvPr/>
          </p:nvSpPr>
          <p:spPr bwMode="auto">
            <a:xfrm>
              <a:off x="3276600" y="0"/>
              <a:ext cx="2630488" cy="1092200"/>
            </a:xfrm>
            <a:prstGeom prst="rect">
              <a:avLst/>
            </a:prstGeom>
            <a:noFill/>
            <a:ln w="9525">
              <a:noFill/>
              <a:miter lim="800000"/>
              <a:headEnd/>
              <a:tailEnd/>
            </a:ln>
            <a:effectLst/>
          </p:spPr>
          <p:txBody>
            <a:bodyPr wrap="none" anchor="ctr">
              <a:spAutoFit/>
            </a:bodyPr>
            <a:lstStyle/>
            <a:p>
              <a:pPr algn="ctr">
                <a:defRPr/>
              </a:pPr>
              <a:endParaRPr lang="el-GR" sz="1100" dirty="0">
                <a:latin typeface="Calibri" pitchFamily="34" charset="0"/>
                <a:ea typeface="MS Mincho" pitchFamily="49" charset="-128"/>
                <a:cs typeface="Times New Roman" pitchFamily="18" charset="0"/>
              </a:endParaRPr>
            </a:p>
            <a:p>
              <a:pPr algn="ctr">
                <a:defRPr/>
              </a:pPr>
              <a:endParaRPr lang="el-GR" sz="1100" dirty="0">
                <a:latin typeface="Calibri" pitchFamily="34" charset="0"/>
                <a:ea typeface="MS Mincho" pitchFamily="49" charset="-128"/>
                <a:cs typeface="Times New Roman" pitchFamily="18" charset="0"/>
              </a:endParaRPr>
            </a:p>
            <a:p>
              <a:pPr algn="ctr">
                <a:defRPr/>
              </a:pPr>
              <a:endParaRPr lang="el-GR" sz="1100" dirty="0">
                <a:latin typeface="Calibri" pitchFamily="34" charset="0"/>
                <a:ea typeface="MS Mincho" pitchFamily="49" charset="-128"/>
                <a:cs typeface="Times New Roman" pitchFamily="18" charset="0"/>
              </a:endParaRPr>
            </a:p>
            <a:p>
              <a:pPr algn="ctr">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ΕΛΛΗΝΙΚΗ ΔΗΜΟΚΡΑΤΙΑ</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ΥΠΟΥΡΓΕΙΟ ΠΑΙΔΕΙΑΣ,ΕΡΕΥΝΑΣ ΚΑΙ ΘΡΗΣΚΕΥΜΑΤΩΝ</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ΠΕΡΙΦΕΡΕΙΑΚΗ Δ/ΝΣΗ Π.Ε. &amp; Δ.Ε. ΑΤΤΙΚΗΣ</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 ΔΙΕΥΘΥΝΣΗ ΔΕΥΤΕΡΟΒΑΘΜΙΑΣ ΕΚΠΑΙΔΕΥΣΗΣ Β’ ΑΘΗΝΑΣ</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p:txBody>
        </p:sp>
      </p:grpSp>
      <p:pic>
        <p:nvPicPr>
          <p:cNvPr id="23568" name="Picture 2" descr="ED"/>
          <p:cNvPicPr>
            <a:picLocks noChangeAspect="1" noChangeArrowheads="1"/>
          </p:cNvPicPr>
          <p:nvPr/>
        </p:nvPicPr>
        <p:blipFill>
          <a:blip r:embed="rId5"/>
          <a:srcRect/>
          <a:stretch>
            <a:fillRect/>
          </a:stretch>
        </p:blipFill>
        <p:spPr bwMode="auto">
          <a:xfrm>
            <a:off x="4191000" y="152400"/>
            <a:ext cx="409575" cy="409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0"/>
            <a:ext cx="8686800" cy="838200"/>
          </a:xfrm>
        </p:spPr>
        <p:txBody>
          <a:bodyPr/>
          <a:lstStyle/>
          <a:p>
            <a:pPr fontAlgn="auto">
              <a:spcAft>
                <a:spcPts val="0"/>
              </a:spcAft>
              <a:defRPr/>
            </a:pPr>
            <a:r>
              <a:rPr lang="el-GR" sz="3000" b="1" dirty="0" smtClean="0">
                <a:solidFill>
                  <a:schemeClr val="bg1"/>
                </a:solidFill>
                <a:latin typeface="Calibri" pitchFamily="34" charset="0"/>
                <a:cs typeface="Calibri" pitchFamily="34" charset="0"/>
              </a:rPr>
              <a:t>Διευκρινιση ορων </a:t>
            </a:r>
            <a:r>
              <a:rPr lang="en-US" sz="3000" b="1" dirty="0" smtClean="0">
                <a:solidFill>
                  <a:schemeClr val="bg1"/>
                </a:solidFill>
                <a:latin typeface="Calibri" pitchFamily="34" charset="0"/>
                <a:cs typeface="Calibri" pitchFamily="34" charset="0"/>
              </a:rPr>
              <a:t>: </a:t>
            </a:r>
            <a:r>
              <a:rPr lang="el-GR" sz="3000" b="1" dirty="0" smtClean="0">
                <a:solidFill>
                  <a:schemeClr val="bg1"/>
                </a:solidFill>
                <a:latin typeface="Calibri" pitchFamily="34" charset="0"/>
                <a:cs typeface="Calibri" pitchFamily="34" charset="0"/>
              </a:rPr>
              <a:t>Δραστηριοτητα - δραση</a:t>
            </a:r>
            <a:endParaRPr lang="el-GR" sz="3000" b="1" dirty="0">
              <a:solidFill>
                <a:schemeClr val="bg1"/>
              </a:solidFill>
              <a:latin typeface="Calibri" pitchFamily="34" charset="0"/>
              <a:cs typeface="Calibri" pitchFamily="34" charset="0"/>
            </a:endParaRPr>
          </a:p>
        </p:txBody>
      </p:sp>
      <p:sp>
        <p:nvSpPr>
          <p:cNvPr id="3" name="Content Placeholder 2"/>
          <p:cNvSpPr>
            <a:spLocks noGrp="1"/>
          </p:cNvSpPr>
          <p:nvPr>
            <p:ph idx="1"/>
          </p:nvPr>
        </p:nvSpPr>
        <p:spPr>
          <a:xfrm>
            <a:off x="179388" y="2349500"/>
            <a:ext cx="8686800" cy="4248150"/>
          </a:xfrm>
        </p:spPr>
        <p:txBody>
          <a:bodyPr>
            <a:normAutofit/>
          </a:bodyPr>
          <a:lstStyle/>
          <a:p>
            <a:pPr>
              <a:lnSpc>
                <a:spcPct val="90000"/>
              </a:lnSpc>
            </a:pPr>
            <a:r>
              <a:rPr lang="el-GR" sz="2200" smtClean="0">
                <a:solidFill>
                  <a:schemeClr val="bg1"/>
                </a:solidFill>
                <a:latin typeface="Calibri" pitchFamily="34" charset="0"/>
              </a:rPr>
              <a:t>Ο όρος </a:t>
            </a:r>
            <a:r>
              <a:rPr lang="el-GR" sz="2200" b="1" smtClean="0">
                <a:solidFill>
                  <a:schemeClr val="bg1"/>
                </a:solidFill>
                <a:latin typeface="Calibri" pitchFamily="34" charset="0"/>
              </a:rPr>
              <a:t>«δραστηριότητα» </a:t>
            </a:r>
            <a:r>
              <a:rPr lang="el-GR" sz="2200" smtClean="0">
                <a:solidFill>
                  <a:schemeClr val="bg1"/>
                </a:solidFill>
                <a:latin typeface="Calibri" pitchFamily="34" charset="0"/>
              </a:rPr>
              <a:t>(activity) μπορεί να περιλαμβάνει ενέργειες κατά τις οποίες οι μαθητές επεξεργάζονται το θέμα, όπως για παράδειγμα μελέτη πεδίου, κατασκευές, φύλλα εργασίας , παιχνίδια ρόλων κλπ ή π.χ.τη διερεύνηση της ποιότητας των υδατικών και εδαφικών πόρων μιας περιοχής</a:t>
            </a:r>
          </a:p>
          <a:p>
            <a:pPr>
              <a:lnSpc>
                <a:spcPct val="90000"/>
              </a:lnSpc>
            </a:pPr>
            <a:r>
              <a:rPr lang="el-GR" sz="2200" b="1" smtClean="0">
                <a:solidFill>
                  <a:schemeClr val="bg1"/>
                </a:solidFill>
                <a:latin typeface="Calibri" pitchFamily="34" charset="0"/>
              </a:rPr>
              <a:t>Δράσεις</a:t>
            </a:r>
            <a:r>
              <a:rPr lang="el-GR" sz="2200" smtClean="0">
                <a:solidFill>
                  <a:schemeClr val="bg1"/>
                </a:solidFill>
                <a:latin typeface="Calibri" pitchFamily="34" charset="0"/>
              </a:rPr>
              <a:t> είναι οι ενέργειες κατά τις οποίες οι μαθητές αναλαμβάνουν ρόλο ενεργού πολίτη, πχ ενημέρωση κοινού, καθαρισμός ακτής, ενημέρωση κοινού κλπ</a:t>
            </a:r>
          </a:p>
          <a:p>
            <a:pPr>
              <a:lnSpc>
                <a:spcPct val="90000"/>
              </a:lnSpc>
            </a:pPr>
            <a:r>
              <a:rPr lang="el-GR" sz="2200" u="sng" smtClean="0">
                <a:solidFill>
                  <a:schemeClr val="bg1"/>
                </a:solidFill>
                <a:latin typeface="Calibri" pitchFamily="34" charset="0"/>
              </a:rPr>
              <a:t>Στόχος των συλλογικών περιβαλλοντικών </a:t>
            </a:r>
            <a:r>
              <a:rPr lang="el-GR" sz="2200" b="1" u="sng" smtClean="0">
                <a:solidFill>
                  <a:schemeClr val="bg1"/>
                </a:solidFill>
                <a:latin typeface="Calibri" pitchFamily="34" charset="0"/>
              </a:rPr>
              <a:t>δράσεων</a:t>
            </a:r>
            <a:r>
              <a:rPr lang="el-GR" sz="2200" smtClean="0">
                <a:solidFill>
                  <a:schemeClr val="bg1"/>
                </a:solidFill>
                <a:latin typeface="Calibri" pitchFamily="34" charset="0"/>
              </a:rPr>
              <a:t> είναι η βελτίωση της ποιότητας ζωής των πολιτών και η επίτευξη της αειφόρου ή βιώσιμης ανάπτυξης. (π.χ. Δράση </a:t>
            </a:r>
            <a:r>
              <a:rPr lang="en-US" sz="2200" smtClean="0">
                <a:solidFill>
                  <a:schemeClr val="bg1"/>
                </a:solidFill>
                <a:latin typeface="Calibri" pitchFamily="34" charset="0"/>
              </a:rPr>
              <a:t>: </a:t>
            </a:r>
            <a:r>
              <a:rPr lang="el-GR" sz="2200" smtClean="0">
                <a:solidFill>
                  <a:schemeClr val="bg1"/>
                </a:solidFill>
                <a:latin typeface="Calibri" pitchFamily="34" charset="0"/>
              </a:rPr>
              <a:t>άρνηση </a:t>
            </a:r>
            <a:r>
              <a:rPr lang="el-GR" sz="2200" b="1" smtClean="0">
                <a:solidFill>
                  <a:schemeClr val="bg1"/>
                </a:solidFill>
                <a:latin typeface="Calibri" pitchFamily="34" charset="0"/>
              </a:rPr>
              <a:t>υποστήριξης-αγοράς</a:t>
            </a:r>
            <a:r>
              <a:rPr lang="el-GR" sz="2200" smtClean="0">
                <a:solidFill>
                  <a:schemeClr val="bg1"/>
                </a:solidFill>
                <a:latin typeface="Calibri" pitchFamily="34" charset="0"/>
              </a:rPr>
              <a:t> των αγροτικών προϊόντων)</a:t>
            </a:r>
          </a:p>
          <a:p>
            <a:pPr>
              <a:lnSpc>
                <a:spcPct val="90000"/>
              </a:lnSpc>
            </a:pPr>
            <a:endParaRPr lang="el-GR" sz="2200" u="sng" smtClean="0">
              <a:solidFill>
                <a:schemeClr val="bg1"/>
              </a:solidFill>
            </a:endParaRPr>
          </a:p>
          <a:p>
            <a:pPr>
              <a:lnSpc>
                <a:spcPct val="90000"/>
              </a:lnSpc>
            </a:pPr>
            <a:endParaRPr lang="el-GR" sz="2200" smtClean="0"/>
          </a:p>
        </p:txBody>
      </p:sp>
      <p:sp>
        <p:nvSpPr>
          <p:cNvPr id="4" name="Slide Number Placeholder 3"/>
          <p:cNvSpPr>
            <a:spLocks noGrp="1"/>
          </p:cNvSpPr>
          <p:nvPr>
            <p:ph type="sldNum" sz="quarter" idx="12"/>
          </p:nvPr>
        </p:nvSpPr>
        <p:spPr/>
        <p:txBody>
          <a:bodyPr/>
          <a:lstStyle/>
          <a:p>
            <a:pPr>
              <a:defRPr/>
            </a:pPr>
            <a:fld id="{FFEED7DE-8C19-4CF5-868A-CA664BCA4A7E}" type="slidenum">
              <a:rPr lang="en-US"/>
              <a:pPr>
                <a:defRPr/>
              </a:pPr>
              <a:t>11</a:t>
            </a:fld>
            <a:endParaRPr lang="en-US"/>
          </a:p>
        </p:txBody>
      </p:sp>
      <p:grpSp>
        <p:nvGrpSpPr>
          <p:cNvPr id="25604" name="Group 4"/>
          <p:cNvGrpSpPr>
            <a:grpSpLocks/>
          </p:cNvGrpSpPr>
          <p:nvPr/>
        </p:nvGrpSpPr>
        <p:grpSpPr bwMode="auto">
          <a:xfrm>
            <a:off x="1143000" y="0"/>
            <a:ext cx="6858000" cy="1119188"/>
            <a:chOff x="1295400" y="0"/>
            <a:chExt cx="6858000" cy="1119188"/>
          </a:xfrm>
        </p:grpSpPr>
        <p:pic>
          <p:nvPicPr>
            <p:cNvPr id="6" name="Picture 5" descr="λογότυπο της Ελληνικής Εταιρίας Προστασίας της Φύσης"/>
            <p:cNvPicPr>
              <a:picLocks noChangeAspect="1" noChangeArrowheads="1"/>
            </p:cNvPicPr>
            <p:nvPr/>
          </p:nvPicPr>
          <p:blipFill>
            <a:blip r:embed="rId2" cstate="print"/>
            <a:srcRect/>
            <a:stretch>
              <a:fillRect/>
            </a:stretch>
          </p:blipFill>
          <p:spPr>
            <a:xfrm>
              <a:off x="1295400" y="228600"/>
              <a:ext cx="1916328" cy="826314"/>
            </a:xfrm>
            <a:prstGeom prst="rect">
              <a:avLst/>
            </a:prstGeom>
          </p:spPr>
          <p:style>
            <a:lnRef idx="0">
              <a:scrgbClr r="0" g="0" b="0"/>
            </a:lnRef>
            <a:fillRef idx="1002">
              <a:schemeClr val="lt2"/>
            </a:fillRef>
            <a:effectRef idx="0">
              <a:scrgbClr r="0" g="0" b="0"/>
            </a:effectRef>
            <a:fontRef idx="major"/>
          </p:style>
        </p:pic>
        <p:pic>
          <p:nvPicPr>
            <p:cNvPr id="25607" name="Picture 9" descr="fee-logo"/>
            <p:cNvPicPr>
              <a:picLocks noChangeAspect="1" noChangeArrowheads="1"/>
            </p:cNvPicPr>
            <p:nvPr/>
          </p:nvPicPr>
          <p:blipFill>
            <a:blip r:embed="rId3"/>
            <a:srcRect/>
            <a:stretch>
              <a:fillRect/>
            </a:stretch>
          </p:blipFill>
          <p:spPr bwMode="auto">
            <a:xfrm>
              <a:off x="7620000" y="152400"/>
              <a:ext cx="533400" cy="966788"/>
            </a:xfrm>
            <a:prstGeom prst="rect">
              <a:avLst/>
            </a:prstGeom>
            <a:noFill/>
            <a:ln w="9525">
              <a:noFill/>
              <a:miter lim="800000"/>
              <a:headEnd/>
              <a:tailEnd/>
            </a:ln>
          </p:spPr>
        </p:pic>
        <p:pic>
          <p:nvPicPr>
            <p:cNvPr id="25608" name="Picture 7" descr="Οικολογικά Σχολεία - Eco-Schools"/>
            <p:cNvPicPr>
              <a:picLocks noChangeAspect="1" noChangeArrowheads="1"/>
            </p:cNvPicPr>
            <p:nvPr/>
          </p:nvPicPr>
          <p:blipFill>
            <a:blip r:embed="rId4">
              <a:lum bright="2000" contrast="2000"/>
            </a:blip>
            <a:srcRect/>
            <a:stretch>
              <a:fillRect/>
            </a:stretch>
          </p:blipFill>
          <p:spPr bwMode="auto">
            <a:xfrm>
              <a:off x="6477000" y="152400"/>
              <a:ext cx="660017" cy="914400"/>
            </a:xfrm>
            <a:prstGeom prst="rect">
              <a:avLst/>
            </a:prstGeom>
            <a:noFill/>
            <a:ln w="9525">
              <a:noFill/>
              <a:miter lim="800000"/>
              <a:headEnd/>
              <a:tailEnd/>
            </a:ln>
          </p:spPr>
        </p:pic>
        <p:sp>
          <p:nvSpPr>
            <p:cNvPr id="9" name="Rectangle 3"/>
            <p:cNvSpPr>
              <a:spLocks noChangeArrowheads="1"/>
            </p:cNvSpPr>
            <p:nvPr/>
          </p:nvSpPr>
          <p:spPr bwMode="auto">
            <a:xfrm>
              <a:off x="3276600" y="0"/>
              <a:ext cx="2630488" cy="1092200"/>
            </a:xfrm>
            <a:prstGeom prst="rect">
              <a:avLst/>
            </a:prstGeom>
            <a:noFill/>
            <a:ln w="9525">
              <a:noFill/>
              <a:miter lim="800000"/>
              <a:headEnd/>
              <a:tailEnd/>
            </a:ln>
            <a:effectLst/>
          </p:spPr>
          <p:txBody>
            <a:bodyPr wrap="none" anchor="ctr">
              <a:spAutoFit/>
            </a:bodyPr>
            <a:lstStyle/>
            <a:p>
              <a:pPr algn="ctr">
                <a:defRPr/>
              </a:pPr>
              <a:endParaRPr lang="el-GR" sz="1100" dirty="0">
                <a:latin typeface="Calibri" pitchFamily="34" charset="0"/>
                <a:ea typeface="MS Mincho" pitchFamily="49" charset="-128"/>
                <a:cs typeface="Times New Roman" pitchFamily="18" charset="0"/>
              </a:endParaRPr>
            </a:p>
            <a:p>
              <a:pPr algn="ctr">
                <a:defRPr/>
              </a:pPr>
              <a:endParaRPr lang="el-GR" sz="1100" dirty="0">
                <a:latin typeface="Calibri" pitchFamily="34" charset="0"/>
                <a:ea typeface="MS Mincho" pitchFamily="49" charset="-128"/>
                <a:cs typeface="Times New Roman" pitchFamily="18" charset="0"/>
              </a:endParaRPr>
            </a:p>
            <a:p>
              <a:pPr algn="ctr">
                <a:defRPr/>
              </a:pPr>
              <a:endParaRPr lang="el-GR" sz="1100" dirty="0">
                <a:latin typeface="Calibri" pitchFamily="34" charset="0"/>
                <a:ea typeface="MS Mincho" pitchFamily="49" charset="-128"/>
                <a:cs typeface="Times New Roman" pitchFamily="18" charset="0"/>
              </a:endParaRPr>
            </a:p>
            <a:p>
              <a:pPr algn="ctr">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ΕΛΛΗΝΙΚΗ ΔΗΜΟΚΡΑΤΙΑ</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ΥΠΟΥΡΓΕΙΟ ΠΑΙΔΕΙΑΣ,ΕΡΕΥΝΑΣ ΚΑΙ ΘΡΗΣΚΕΥΜΑΤΩΝ</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ΠΕΡΙΦΕΡΕΙΑΚΗ Δ/ΝΣΗ Π.Ε. &amp; Δ.Ε. ΑΤΤΙΚΗΣ</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 ΔΙΕΥΘΥΝΣΗ ΔΕΥΤΕΡΟΒΑΘΜΙΑΣ ΕΚΠΑΙΔΕΥΣΗΣ Β’ ΑΘΗΝΑΣ</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p:txBody>
        </p:sp>
      </p:grpSp>
      <p:pic>
        <p:nvPicPr>
          <p:cNvPr id="25605" name="Picture 2" descr="ED"/>
          <p:cNvPicPr>
            <a:picLocks noChangeAspect="1" noChangeArrowheads="1"/>
          </p:cNvPicPr>
          <p:nvPr/>
        </p:nvPicPr>
        <p:blipFill>
          <a:blip r:embed="rId5"/>
          <a:srcRect/>
          <a:stretch>
            <a:fillRect/>
          </a:stretch>
        </p:blipFill>
        <p:spPr bwMode="auto">
          <a:xfrm>
            <a:off x="4267200" y="152400"/>
            <a:ext cx="409575" cy="409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447800"/>
            <a:ext cx="8839200" cy="838200"/>
          </a:xfrm>
        </p:spPr>
        <p:txBody>
          <a:bodyPr>
            <a:noAutofit/>
          </a:bodyPr>
          <a:lstStyle/>
          <a:p>
            <a:pPr fontAlgn="auto">
              <a:spcAft>
                <a:spcPts val="0"/>
              </a:spcAft>
              <a:defRPr/>
            </a:pPr>
            <a:r>
              <a:rPr lang="el-GR" sz="3000" b="1" dirty="0" smtClean="0">
                <a:solidFill>
                  <a:schemeClr val="bg1"/>
                </a:solidFill>
                <a:latin typeface="Calibri" pitchFamily="34" charset="0"/>
                <a:cs typeface="Calibri" pitchFamily="34" charset="0"/>
              </a:rPr>
              <a:t>Βημα 5 </a:t>
            </a:r>
            <a:r>
              <a:rPr lang="en-US" sz="3000" b="1" dirty="0" smtClean="0">
                <a:solidFill>
                  <a:schemeClr val="bg1"/>
                </a:solidFill>
                <a:latin typeface="Calibri" pitchFamily="34" charset="0"/>
                <a:cs typeface="Calibri" pitchFamily="34" charset="0"/>
              </a:rPr>
              <a:t>: </a:t>
            </a:r>
            <a:r>
              <a:rPr lang="el-GR" sz="3000" b="1" dirty="0" smtClean="0">
                <a:solidFill>
                  <a:schemeClr val="bg1"/>
                </a:solidFill>
                <a:latin typeface="Calibri" pitchFamily="34" charset="0"/>
                <a:cs typeface="Calibri" pitchFamily="34" charset="0"/>
              </a:rPr>
              <a:t>συνδεση με το αναλυτικο προγραμμα</a:t>
            </a:r>
            <a:endParaRPr lang="el-GR" sz="3000" b="1" dirty="0">
              <a:solidFill>
                <a:schemeClr val="bg1"/>
              </a:solidFill>
              <a:latin typeface="Calibri" pitchFamily="34" charset="0"/>
              <a:cs typeface="Calibri" pitchFamily="34" charset="0"/>
            </a:endParaRPr>
          </a:p>
        </p:txBody>
      </p:sp>
      <p:sp>
        <p:nvSpPr>
          <p:cNvPr id="4" name="Slide Number Placeholder 3"/>
          <p:cNvSpPr>
            <a:spLocks noGrp="1"/>
          </p:cNvSpPr>
          <p:nvPr>
            <p:ph type="sldNum" sz="quarter" idx="12"/>
          </p:nvPr>
        </p:nvSpPr>
        <p:spPr/>
        <p:txBody>
          <a:bodyPr/>
          <a:lstStyle/>
          <a:p>
            <a:pPr>
              <a:defRPr/>
            </a:pPr>
            <a:fld id="{D16EFBAE-32D5-48DB-83C5-435C89421D35}" type="slidenum">
              <a:rPr lang="en-US"/>
              <a:pPr>
                <a:defRPr/>
              </a:pPr>
              <a:t>12</a:t>
            </a:fld>
            <a:endParaRPr lang="en-US"/>
          </a:p>
        </p:txBody>
      </p:sp>
      <p:sp>
        <p:nvSpPr>
          <p:cNvPr id="26627" name="Content Placeholder 4"/>
          <p:cNvSpPr txBox="1">
            <a:spLocks/>
          </p:cNvSpPr>
          <p:nvPr/>
        </p:nvSpPr>
        <p:spPr bwMode="auto">
          <a:xfrm>
            <a:off x="250825" y="4221163"/>
            <a:ext cx="8686800" cy="3840162"/>
          </a:xfrm>
          <a:prstGeom prst="rect">
            <a:avLst/>
          </a:prstGeom>
          <a:noFill/>
          <a:ln w="9525">
            <a:noFill/>
            <a:miter lim="800000"/>
            <a:headEnd/>
            <a:tailEnd/>
          </a:ln>
        </p:spPr>
        <p:txBody>
          <a:bodyPr/>
          <a:lstStyle/>
          <a:p>
            <a:pPr marL="342900" indent="-342900">
              <a:spcBef>
                <a:spcPct val="20000"/>
              </a:spcBef>
              <a:buClr>
                <a:schemeClr val="accent1"/>
              </a:buClr>
              <a:buSzPct val="70000"/>
              <a:buFont typeface="Wingdings 2" pitchFamily="18" charset="2"/>
              <a:buChar char=""/>
            </a:pPr>
            <a:r>
              <a:rPr lang="el-GR" sz="2400">
                <a:solidFill>
                  <a:schemeClr val="bg1"/>
                </a:solidFill>
                <a:latin typeface="Calibri" pitchFamily="34" charset="0"/>
              </a:rPr>
              <a:t>Αναφέρετε τα μαθήματα/θέματα  του αναλυτικού προγράμματος με τα οποία συνδέθηκε το πρόγραμμά σας </a:t>
            </a:r>
            <a:r>
              <a:rPr lang="en-US" sz="2400">
                <a:solidFill>
                  <a:schemeClr val="bg1"/>
                </a:solidFill>
                <a:latin typeface="Calibri" pitchFamily="34" charset="0"/>
              </a:rPr>
              <a:t>:</a:t>
            </a:r>
            <a:endParaRPr lang="el-GR" sz="2400">
              <a:solidFill>
                <a:schemeClr val="bg1"/>
              </a:solidFill>
            </a:endParaRPr>
          </a:p>
          <a:p>
            <a:pPr marL="342900" indent="-342900">
              <a:spcBef>
                <a:spcPct val="20000"/>
              </a:spcBef>
              <a:buClr>
                <a:schemeClr val="accent1"/>
              </a:buClr>
              <a:buSzPct val="70000"/>
              <a:buFont typeface="Wingdings 2" pitchFamily="18" charset="2"/>
              <a:buChar char=""/>
            </a:pPr>
            <a:r>
              <a:rPr lang="el-GR" sz="2400">
                <a:solidFill>
                  <a:schemeClr val="bg1"/>
                </a:solidFill>
              </a:rPr>
              <a:t>Φυσική Αγωγή, Φυσική, Χημεία, Βιολογία, Λογοτεχνία, Πληροφορική, Ιστορία, Γλώσσα.</a:t>
            </a:r>
          </a:p>
          <a:p>
            <a:pPr marL="342900" indent="-342900">
              <a:spcBef>
                <a:spcPct val="20000"/>
              </a:spcBef>
              <a:buClr>
                <a:schemeClr val="accent1"/>
              </a:buClr>
              <a:buSzPct val="70000"/>
              <a:buFont typeface="Wingdings 2" pitchFamily="18" charset="2"/>
              <a:buChar char=""/>
            </a:pPr>
            <a:endParaRPr lang="el-GR" sz="2400">
              <a:solidFill>
                <a:schemeClr val="tx2"/>
              </a:solidFill>
              <a:latin typeface="Franklin Gothic Book" pitchFamily="34" charset="0"/>
            </a:endParaRPr>
          </a:p>
          <a:p>
            <a:pPr marL="342900" indent="-342900">
              <a:spcBef>
                <a:spcPct val="20000"/>
              </a:spcBef>
              <a:buClr>
                <a:schemeClr val="accent1"/>
              </a:buClr>
              <a:buSzPct val="70000"/>
              <a:buFont typeface="Wingdings 2" pitchFamily="18" charset="2"/>
              <a:buChar char=""/>
            </a:pPr>
            <a:endParaRPr lang="el-GR" sz="2400">
              <a:solidFill>
                <a:schemeClr val="tx2"/>
              </a:solidFill>
              <a:latin typeface="Franklin Gothic Book" pitchFamily="34" charset="0"/>
            </a:endParaRPr>
          </a:p>
        </p:txBody>
      </p:sp>
      <p:grpSp>
        <p:nvGrpSpPr>
          <p:cNvPr id="26628" name="Group 11"/>
          <p:cNvGrpSpPr>
            <a:grpSpLocks/>
          </p:cNvGrpSpPr>
          <p:nvPr/>
        </p:nvGrpSpPr>
        <p:grpSpPr bwMode="auto">
          <a:xfrm>
            <a:off x="1143000" y="0"/>
            <a:ext cx="6858000" cy="1119188"/>
            <a:chOff x="1295400" y="0"/>
            <a:chExt cx="6858000" cy="1119188"/>
          </a:xfrm>
        </p:grpSpPr>
        <p:pic>
          <p:nvPicPr>
            <p:cNvPr id="13" name="Picture 12" descr="λογότυπο της Ελληνικής Εταιρίας Προστασίας της Φύσης"/>
            <p:cNvPicPr>
              <a:picLocks noChangeAspect="1" noChangeArrowheads="1"/>
            </p:cNvPicPr>
            <p:nvPr/>
          </p:nvPicPr>
          <p:blipFill>
            <a:blip r:embed="rId2" cstate="print"/>
            <a:srcRect/>
            <a:stretch>
              <a:fillRect/>
            </a:stretch>
          </p:blipFill>
          <p:spPr>
            <a:xfrm>
              <a:off x="1295400" y="228600"/>
              <a:ext cx="1916328" cy="826314"/>
            </a:xfrm>
            <a:prstGeom prst="rect">
              <a:avLst/>
            </a:prstGeom>
          </p:spPr>
          <p:style>
            <a:lnRef idx="0">
              <a:scrgbClr r="0" g="0" b="0"/>
            </a:lnRef>
            <a:fillRef idx="1002">
              <a:schemeClr val="lt2"/>
            </a:fillRef>
            <a:effectRef idx="0">
              <a:scrgbClr r="0" g="0" b="0"/>
            </a:effectRef>
            <a:fontRef idx="major"/>
          </p:style>
        </p:pic>
        <p:pic>
          <p:nvPicPr>
            <p:cNvPr id="26631" name="Picture 9" descr="fee-logo"/>
            <p:cNvPicPr>
              <a:picLocks noChangeAspect="1" noChangeArrowheads="1"/>
            </p:cNvPicPr>
            <p:nvPr/>
          </p:nvPicPr>
          <p:blipFill>
            <a:blip r:embed="rId3"/>
            <a:srcRect/>
            <a:stretch>
              <a:fillRect/>
            </a:stretch>
          </p:blipFill>
          <p:spPr bwMode="auto">
            <a:xfrm>
              <a:off x="7620000" y="152400"/>
              <a:ext cx="533400" cy="966788"/>
            </a:xfrm>
            <a:prstGeom prst="rect">
              <a:avLst/>
            </a:prstGeom>
            <a:noFill/>
            <a:ln w="9525">
              <a:noFill/>
              <a:miter lim="800000"/>
              <a:headEnd/>
              <a:tailEnd/>
            </a:ln>
          </p:spPr>
        </p:pic>
        <p:pic>
          <p:nvPicPr>
            <p:cNvPr id="26632" name="Picture 14" descr="Οικολογικά Σχολεία - Eco-Schools"/>
            <p:cNvPicPr>
              <a:picLocks noChangeAspect="1" noChangeArrowheads="1"/>
            </p:cNvPicPr>
            <p:nvPr/>
          </p:nvPicPr>
          <p:blipFill>
            <a:blip r:embed="rId4">
              <a:lum bright="2000" contrast="2000"/>
            </a:blip>
            <a:srcRect/>
            <a:stretch>
              <a:fillRect/>
            </a:stretch>
          </p:blipFill>
          <p:spPr bwMode="auto">
            <a:xfrm>
              <a:off x="6477000" y="152400"/>
              <a:ext cx="660017" cy="914400"/>
            </a:xfrm>
            <a:prstGeom prst="rect">
              <a:avLst/>
            </a:prstGeom>
            <a:noFill/>
            <a:ln w="9525">
              <a:noFill/>
              <a:miter lim="800000"/>
              <a:headEnd/>
              <a:tailEnd/>
            </a:ln>
          </p:spPr>
        </p:pic>
        <p:sp>
          <p:nvSpPr>
            <p:cNvPr id="16" name="Rectangle 3"/>
            <p:cNvSpPr>
              <a:spLocks noChangeArrowheads="1"/>
            </p:cNvSpPr>
            <p:nvPr/>
          </p:nvSpPr>
          <p:spPr bwMode="auto">
            <a:xfrm>
              <a:off x="3276600" y="0"/>
              <a:ext cx="2630488" cy="1092200"/>
            </a:xfrm>
            <a:prstGeom prst="rect">
              <a:avLst/>
            </a:prstGeom>
            <a:noFill/>
            <a:ln w="9525">
              <a:noFill/>
              <a:miter lim="800000"/>
              <a:headEnd/>
              <a:tailEnd/>
            </a:ln>
            <a:effectLst/>
          </p:spPr>
          <p:txBody>
            <a:bodyPr wrap="none" anchor="ctr">
              <a:spAutoFit/>
            </a:bodyPr>
            <a:lstStyle/>
            <a:p>
              <a:pPr algn="ctr">
                <a:defRPr/>
              </a:pPr>
              <a:endParaRPr lang="el-GR" sz="1100" dirty="0">
                <a:latin typeface="Calibri" pitchFamily="34" charset="0"/>
                <a:ea typeface="MS Mincho" pitchFamily="49" charset="-128"/>
                <a:cs typeface="Times New Roman" pitchFamily="18" charset="0"/>
              </a:endParaRPr>
            </a:p>
            <a:p>
              <a:pPr algn="ctr">
                <a:defRPr/>
              </a:pPr>
              <a:endParaRPr lang="el-GR" sz="1100" dirty="0">
                <a:latin typeface="Calibri" pitchFamily="34" charset="0"/>
                <a:ea typeface="MS Mincho" pitchFamily="49" charset="-128"/>
                <a:cs typeface="Times New Roman" pitchFamily="18" charset="0"/>
              </a:endParaRPr>
            </a:p>
            <a:p>
              <a:pPr algn="ctr">
                <a:defRPr/>
              </a:pPr>
              <a:endParaRPr lang="el-GR" sz="1100" dirty="0">
                <a:latin typeface="Calibri" pitchFamily="34" charset="0"/>
                <a:ea typeface="MS Mincho" pitchFamily="49" charset="-128"/>
                <a:cs typeface="Times New Roman" pitchFamily="18" charset="0"/>
              </a:endParaRPr>
            </a:p>
            <a:p>
              <a:pPr algn="ctr">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ΕΛΛΗΝΙΚΗ ΔΗΜΟΚΡΑΤΙΑ</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ΥΠΟΥΡΓΕΙΟ ΠΑΙΔΕΙΑΣ,ΕΡΕΥΝΑΣ ΚΑΙ ΘΡΗΣΚΕΥΜΑΤΩΝ</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ΠΕΡΙΦΕΡΕΙΑΚΗ Δ/ΝΣΗ Π.Ε. &amp; Δ.Ε. ΑΤΤΙΚΗΣ</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 ΔΙΕΥΘΥΝΣΗ ΔΕΥΤΕΡΟΒΑΘΜΙΑΣ ΕΚΠΑΙΔΕΥΣΗΣ Β’ ΑΘΗΝΑΣ</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p:txBody>
        </p:sp>
      </p:grpSp>
      <p:pic>
        <p:nvPicPr>
          <p:cNvPr id="26629" name="Picture 2" descr="ED"/>
          <p:cNvPicPr>
            <a:picLocks noChangeAspect="1" noChangeArrowheads="1"/>
          </p:cNvPicPr>
          <p:nvPr/>
        </p:nvPicPr>
        <p:blipFill>
          <a:blip r:embed="rId5"/>
          <a:srcRect/>
          <a:stretch>
            <a:fillRect/>
          </a:stretch>
        </p:blipFill>
        <p:spPr bwMode="auto">
          <a:xfrm>
            <a:off x="4267200" y="152400"/>
            <a:ext cx="409575" cy="409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600" y="1214438"/>
            <a:ext cx="8458200" cy="838200"/>
          </a:xfrm>
        </p:spPr>
        <p:txBody>
          <a:bodyPr>
            <a:noAutofit/>
          </a:bodyPr>
          <a:lstStyle/>
          <a:p>
            <a:pPr fontAlgn="auto">
              <a:spcAft>
                <a:spcPts val="0"/>
              </a:spcAft>
              <a:defRPr/>
            </a:pPr>
            <a:r>
              <a:rPr lang="el-GR" sz="3000" b="1" dirty="0" smtClean="0">
                <a:solidFill>
                  <a:schemeClr val="bg1"/>
                </a:solidFill>
                <a:latin typeface="Calibri" pitchFamily="34" charset="0"/>
                <a:cs typeface="Calibri" pitchFamily="34" charset="0"/>
              </a:rPr>
              <a:t>Βημα 6 </a:t>
            </a:r>
            <a:r>
              <a:rPr lang="en-US" sz="3000" b="1" dirty="0" smtClean="0">
                <a:solidFill>
                  <a:schemeClr val="bg1"/>
                </a:solidFill>
                <a:latin typeface="Calibri" pitchFamily="34" charset="0"/>
                <a:cs typeface="Calibri" pitchFamily="34" charset="0"/>
              </a:rPr>
              <a:t>: </a:t>
            </a:r>
            <a:r>
              <a:rPr lang="el-GR" sz="3000" b="1" dirty="0" smtClean="0">
                <a:solidFill>
                  <a:schemeClr val="bg1"/>
                </a:solidFill>
                <a:latin typeface="Calibri" pitchFamily="34" charset="0"/>
                <a:cs typeface="Calibri" pitchFamily="34" charset="0"/>
              </a:rPr>
              <a:t>ενημερωση/εμπλοκη σχολικησ κοινοτητασ</a:t>
            </a:r>
            <a:endParaRPr lang="el-GR" sz="3000" b="1" dirty="0">
              <a:solidFill>
                <a:schemeClr val="bg1"/>
              </a:solidFill>
              <a:latin typeface="Calibri" pitchFamily="34" charset="0"/>
              <a:cs typeface="Calibri" pitchFamily="34" charset="0"/>
            </a:endParaRPr>
          </a:p>
        </p:txBody>
      </p:sp>
      <p:sp>
        <p:nvSpPr>
          <p:cNvPr id="27650" name="Content Placeholder 4"/>
          <p:cNvSpPr>
            <a:spLocks noGrp="1"/>
          </p:cNvSpPr>
          <p:nvPr>
            <p:ph idx="1"/>
          </p:nvPr>
        </p:nvSpPr>
        <p:spPr>
          <a:xfrm>
            <a:off x="611188" y="2133600"/>
            <a:ext cx="8382000" cy="3840163"/>
          </a:xfrm>
        </p:spPr>
        <p:txBody>
          <a:bodyPr/>
          <a:lstStyle/>
          <a:p>
            <a:r>
              <a:rPr lang="el-GR" sz="2400" smtClean="0">
                <a:solidFill>
                  <a:schemeClr val="bg1"/>
                </a:solidFill>
                <a:latin typeface="Calibri" pitchFamily="34" charset="0"/>
              </a:rPr>
              <a:t>Τάξεις </a:t>
            </a:r>
            <a:r>
              <a:rPr lang="en-US" sz="2400" smtClean="0">
                <a:solidFill>
                  <a:schemeClr val="bg1"/>
                </a:solidFill>
                <a:latin typeface="Calibri" pitchFamily="34" charset="0"/>
              </a:rPr>
              <a:t>: </a:t>
            </a:r>
            <a:r>
              <a:rPr lang="el-GR" sz="2400" smtClean="0">
                <a:solidFill>
                  <a:schemeClr val="bg1"/>
                </a:solidFill>
                <a:latin typeface="Arial" charset="0"/>
              </a:rPr>
              <a:t>Α, Β, Γ</a:t>
            </a:r>
          </a:p>
          <a:p>
            <a:r>
              <a:rPr lang="el-GR" sz="2400" smtClean="0">
                <a:solidFill>
                  <a:schemeClr val="bg1"/>
                </a:solidFill>
                <a:latin typeface="Calibri" pitchFamily="34" charset="0"/>
              </a:rPr>
              <a:t>Αριθμός εμπλεκόμενων μαθητών </a:t>
            </a:r>
            <a:r>
              <a:rPr lang="en-US" sz="2400" smtClean="0">
                <a:solidFill>
                  <a:schemeClr val="bg1"/>
                </a:solidFill>
                <a:latin typeface="Calibri" pitchFamily="34" charset="0"/>
              </a:rPr>
              <a:t>: </a:t>
            </a:r>
            <a:r>
              <a:rPr lang="el-GR" sz="2400" smtClean="0">
                <a:solidFill>
                  <a:schemeClr val="bg1"/>
                </a:solidFill>
                <a:latin typeface="Arial" charset="0"/>
              </a:rPr>
              <a:t>100+</a:t>
            </a:r>
          </a:p>
          <a:p>
            <a:r>
              <a:rPr lang="el-GR" sz="2400" smtClean="0">
                <a:solidFill>
                  <a:schemeClr val="bg1"/>
                </a:solidFill>
                <a:latin typeface="Calibri" pitchFamily="34" charset="0"/>
              </a:rPr>
              <a:t>Με ποιούς τρόπους έχει εμπλακεί η σχολική κοινότητα</a:t>
            </a:r>
            <a:r>
              <a:rPr lang="en-US" sz="2400" smtClean="0">
                <a:solidFill>
                  <a:schemeClr val="bg1"/>
                </a:solidFill>
                <a:latin typeface="Calibri" pitchFamily="34" charset="0"/>
              </a:rPr>
              <a:t>;</a:t>
            </a:r>
            <a:r>
              <a:rPr lang="el-GR" sz="2400" smtClean="0">
                <a:solidFill>
                  <a:schemeClr val="bg1"/>
                </a:solidFill>
                <a:latin typeface="Arial" charset="0"/>
              </a:rPr>
              <a:t> Βιωματικές δράσεις καθαρισμού, εξωραϊσμού, ανακύκλωσης, φωτοκύκλωσης, διδακτικές επισκέψεις, παρακολούθηση ομιλιών από ειδικούς</a:t>
            </a:r>
            <a:endParaRPr lang="en-US" sz="2400" smtClean="0">
              <a:solidFill>
                <a:schemeClr val="bg1"/>
              </a:solidFill>
              <a:latin typeface="Arial" charset="0"/>
            </a:endParaRPr>
          </a:p>
          <a:p>
            <a:pPr>
              <a:buFont typeface="Wingdings 2" pitchFamily="18" charset="2"/>
              <a:buNone/>
            </a:pPr>
            <a:r>
              <a:rPr lang="en-US" sz="2400" smtClean="0">
                <a:solidFill>
                  <a:schemeClr val="bg1"/>
                </a:solidFill>
                <a:latin typeface="Calibri" pitchFamily="34" charset="0"/>
              </a:rPr>
              <a:t> </a:t>
            </a:r>
            <a:r>
              <a:rPr lang="el-GR" sz="2400" smtClean="0">
                <a:solidFill>
                  <a:schemeClr val="bg1"/>
                </a:solidFill>
                <a:latin typeface="Calibri" pitchFamily="34" charset="0"/>
              </a:rPr>
              <a:t>Βαθμός εμπλοκής σχολικής κοινότητας </a:t>
            </a:r>
            <a:r>
              <a:rPr lang="en-US" sz="2400" smtClean="0">
                <a:solidFill>
                  <a:schemeClr val="bg1"/>
                </a:solidFill>
                <a:latin typeface="Calibri" pitchFamily="34" charset="0"/>
              </a:rPr>
              <a:t>:</a:t>
            </a:r>
            <a:endParaRPr lang="el-GR" sz="2400" smtClean="0">
              <a:latin typeface="Calibri" pitchFamily="34" charset="0"/>
            </a:endParaRPr>
          </a:p>
          <a:p>
            <a:endParaRPr lang="el-GR" sz="2400" smtClean="0">
              <a:latin typeface="Calibri" pitchFamily="34" charset="0"/>
            </a:endParaRPr>
          </a:p>
        </p:txBody>
      </p:sp>
      <p:graphicFrame>
        <p:nvGraphicFramePr>
          <p:cNvPr id="8" name="Table 7"/>
          <p:cNvGraphicFramePr>
            <a:graphicFrameLocks noGrp="1"/>
          </p:cNvGraphicFramePr>
          <p:nvPr/>
        </p:nvGraphicFramePr>
        <p:xfrm>
          <a:off x="1066800" y="5486400"/>
          <a:ext cx="6096000" cy="1011238"/>
        </p:xfrm>
        <a:graphic>
          <a:graphicData uri="http://schemas.openxmlformats.org/drawingml/2006/table">
            <a:tbl>
              <a:tblPr/>
              <a:tblGrid>
                <a:gridCol w="1219200"/>
                <a:gridCol w="1219200"/>
                <a:gridCol w="1219200"/>
                <a:gridCol w="1219200"/>
                <a:gridCol w="1219200"/>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l-GR" sz="1800" b="1" i="0" u="none" strike="noStrike" cap="none" normalizeH="0" baseline="0" smtClean="0">
                          <a:ln>
                            <a:noFill/>
                          </a:ln>
                          <a:solidFill>
                            <a:srgbClr val="3F6D19"/>
                          </a:solidFill>
                          <a:effectLst>
                            <a:outerShdw blurRad="38100" dist="38100" dir="2700000" algn="tl">
                              <a:srgbClr val="000000"/>
                            </a:outerShdw>
                          </a:effectLst>
                          <a:latin typeface="Franklin Gothic Book" pitchFamily="34" charset="0"/>
                          <a:cs typeface="Arial" charset="0"/>
                        </a:rPr>
                        <a:t>καθόλου</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l-GR" sz="1800" b="1" i="0" u="none" strike="noStrike" cap="none" normalizeH="0" baseline="0" smtClean="0">
                          <a:ln>
                            <a:noFill/>
                          </a:ln>
                          <a:solidFill>
                            <a:srgbClr val="3F6D19"/>
                          </a:solidFill>
                          <a:effectLst>
                            <a:outerShdw blurRad="38100" dist="38100" dir="2700000" algn="tl">
                              <a:srgbClr val="000000"/>
                            </a:outerShdw>
                          </a:effectLst>
                          <a:latin typeface="Franklin Gothic Book" pitchFamily="34" charset="0"/>
                          <a:cs typeface="Arial" charset="0"/>
                        </a:rPr>
                        <a:t>μικρός</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l-GR" sz="1800" b="1" i="0" u="none" strike="noStrike" cap="none" normalizeH="0" baseline="0" smtClean="0">
                          <a:ln>
                            <a:noFill/>
                          </a:ln>
                          <a:solidFill>
                            <a:srgbClr val="3F6D19"/>
                          </a:solidFill>
                          <a:effectLst>
                            <a:outerShdw blurRad="38100" dist="38100" dir="2700000" algn="tl">
                              <a:srgbClr val="000000"/>
                            </a:outerShdw>
                          </a:effectLst>
                          <a:latin typeface="Franklin Gothic Book" pitchFamily="34" charset="0"/>
                          <a:cs typeface="Arial" charset="0"/>
                        </a:rPr>
                        <a:t>μέτριος</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l-GR" sz="1800" b="1" i="0" u="none" strike="noStrike" cap="none" normalizeH="0" baseline="0" smtClean="0">
                          <a:ln>
                            <a:noFill/>
                          </a:ln>
                          <a:solidFill>
                            <a:srgbClr val="3F6D19"/>
                          </a:solidFill>
                          <a:effectLst>
                            <a:outerShdw blurRad="38100" dist="38100" dir="2700000" algn="tl">
                              <a:srgbClr val="000000"/>
                            </a:outerShdw>
                          </a:effectLst>
                          <a:latin typeface="Franklin Gothic Book" pitchFamily="34" charset="0"/>
                          <a:cs typeface="Arial" charset="0"/>
                        </a:rPr>
                        <a:t>μεγάλος</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l-GR" sz="1800" b="1" i="0" u="none" strike="noStrike" cap="none" normalizeH="0" baseline="0" smtClean="0">
                          <a:ln>
                            <a:noFill/>
                          </a:ln>
                          <a:solidFill>
                            <a:srgbClr val="3F6D19"/>
                          </a:solidFill>
                          <a:effectLst>
                            <a:outerShdw blurRad="38100" dist="38100" dir="2700000" algn="tl">
                              <a:srgbClr val="000000"/>
                            </a:outerShdw>
                          </a:effectLst>
                          <a:latin typeface="Franklin Gothic Book" pitchFamily="34" charset="0"/>
                          <a:cs typeface="Arial" charset="0"/>
                        </a:rPr>
                        <a:t>Πολύ μεγάλος</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800" b="0" i="0" u="none" strike="noStrike" cap="none" normalizeH="0" baseline="0" smtClean="0">
                        <a:ln>
                          <a:noFill/>
                        </a:ln>
                        <a:solidFill>
                          <a:srgbClr val="000000"/>
                        </a:solidFill>
                        <a:effectLst/>
                        <a:latin typeface="Franklin Gothic Book" pitchFamily="34"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EEC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800" b="0" i="0" u="none" strike="noStrike" cap="none" normalizeH="0" baseline="0" smtClean="0">
                        <a:ln>
                          <a:noFill/>
                        </a:ln>
                        <a:solidFill>
                          <a:srgbClr val="000000"/>
                        </a:solidFill>
                        <a:effectLst/>
                        <a:latin typeface="Franklin Gothic Book" pitchFamily="34"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EEC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800" b="0" i="0" u="none" strike="noStrike" cap="none" normalizeH="0" baseline="0" smtClean="0">
                        <a:ln>
                          <a:noFill/>
                        </a:ln>
                        <a:solidFill>
                          <a:srgbClr val="000000"/>
                        </a:solidFill>
                        <a:effectLst/>
                        <a:latin typeface="Franklin Gothic Book" pitchFamily="34"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EEC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800" b="0" i="0" u="none" strike="noStrike" cap="none" normalizeH="0" baseline="0" smtClean="0">
                        <a:ln>
                          <a:noFill/>
                        </a:ln>
                        <a:solidFill>
                          <a:srgbClr val="000000"/>
                        </a:solidFill>
                        <a:effectLst/>
                        <a:latin typeface="Arial"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EEC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l-GR" sz="1800" b="0" i="0" u="none" strike="noStrike" cap="none" normalizeH="0" baseline="0" smtClean="0">
                          <a:ln>
                            <a:noFill/>
                          </a:ln>
                          <a:solidFill>
                            <a:srgbClr val="000000"/>
                          </a:solidFill>
                          <a:effectLst/>
                          <a:latin typeface="Arial" charset="0"/>
                          <a:cs typeface="Arial" charset="0"/>
                        </a:rPr>
                        <a:t>χ</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EECE"/>
                    </a:solidFill>
                  </a:tcPr>
                </a:tc>
              </a:tr>
            </a:tbl>
          </a:graphicData>
        </a:graphic>
      </p:graphicFrame>
      <p:sp>
        <p:nvSpPr>
          <p:cNvPr id="10" name="Slide Number Placeholder 9"/>
          <p:cNvSpPr>
            <a:spLocks noGrp="1"/>
          </p:cNvSpPr>
          <p:nvPr>
            <p:ph type="sldNum" sz="quarter" idx="12"/>
          </p:nvPr>
        </p:nvSpPr>
        <p:spPr/>
        <p:txBody>
          <a:bodyPr/>
          <a:lstStyle/>
          <a:p>
            <a:pPr>
              <a:defRPr/>
            </a:pPr>
            <a:fld id="{CAB3EECF-3B46-43B2-9909-E144A773AD61}" type="slidenum">
              <a:rPr lang="en-US"/>
              <a:pPr>
                <a:defRPr/>
              </a:pPr>
              <a:t>13</a:t>
            </a:fld>
            <a:endParaRPr lang="en-US"/>
          </a:p>
        </p:txBody>
      </p:sp>
      <p:grpSp>
        <p:nvGrpSpPr>
          <p:cNvPr id="27672" name="Group 13"/>
          <p:cNvGrpSpPr>
            <a:grpSpLocks/>
          </p:cNvGrpSpPr>
          <p:nvPr/>
        </p:nvGrpSpPr>
        <p:grpSpPr bwMode="auto">
          <a:xfrm>
            <a:off x="1143000" y="0"/>
            <a:ext cx="6858000" cy="1119188"/>
            <a:chOff x="1295400" y="0"/>
            <a:chExt cx="6858000" cy="1119188"/>
          </a:xfrm>
        </p:grpSpPr>
        <p:pic>
          <p:nvPicPr>
            <p:cNvPr id="15" name="Picture 14" descr="λογότυπο της Ελληνικής Εταιρίας Προστασίας της Φύσης"/>
            <p:cNvPicPr>
              <a:picLocks noChangeAspect="1" noChangeArrowheads="1"/>
            </p:cNvPicPr>
            <p:nvPr/>
          </p:nvPicPr>
          <p:blipFill>
            <a:blip r:embed="rId2" cstate="print"/>
            <a:srcRect/>
            <a:stretch>
              <a:fillRect/>
            </a:stretch>
          </p:blipFill>
          <p:spPr>
            <a:xfrm>
              <a:off x="1295400" y="228600"/>
              <a:ext cx="1916328" cy="826314"/>
            </a:xfrm>
            <a:prstGeom prst="rect">
              <a:avLst/>
            </a:prstGeom>
          </p:spPr>
          <p:style>
            <a:lnRef idx="0">
              <a:scrgbClr r="0" g="0" b="0"/>
            </a:lnRef>
            <a:fillRef idx="1002">
              <a:schemeClr val="lt2"/>
            </a:fillRef>
            <a:effectRef idx="0">
              <a:scrgbClr r="0" g="0" b="0"/>
            </a:effectRef>
            <a:fontRef idx="major"/>
          </p:style>
        </p:pic>
        <p:pic>
          <p:nvPicPr>
            <p:cNvPr id="27675" name="Picture 9" descr="fee-logo"/>
            <p:cNvPicPr>
              <a:picLocks noChangeAspect="1" noChangeArrowheads="1"/>
            </p:cNvPicPr>
            <p:nvPr/>
          </p:nvPicPr>
          <p:blipFill>
            <a:blip r:embed="rId3"/>
            <a:srcRect/>
            <a:stretch>
              <a:fillRect/>
            </a:stretch>
          </p:blipFill>
          <p:spPr bwMode="auto">
            <a:xfrm>
              <a:off x="7620000" y="152400"/>
              <a:ext cx="533400" cy="966788"/>
            </a:xfrm>
            <a:prstGeom prst="rect">
              <a:avLst/>
            </a:prstGeom>
            <a:noFill/>
            <a:ln w="9525">
              <a:noFill/>
              <a:miter lim="800000"/>
              <a:headEnd/>
              <a:tailEnd/>
            </a:ln>
          </p:spPr>
        </p:pic>
        <p:pic>
          <p:nvPicPr>
            <p:cNvPr id="27676" name="Picture 16" descr="Οικολογικά Σχολεία - Eco-Schools"/>
            <p:cNvPicPr>
              <a:picLocks noChangeAspect="1" noChangeArrowheads="1"/>
            </p:cNvPicPr>
            <p:nvPr/>
          </p:nvPicPr>
          <p:blipFill>
            <a:blip r:embed="rId4">
              <a:lum bright="2000" contrast="2000"/>
            </a:blip>
            <a:srcRect/>
            <a:stretch>
              <a:fillRect/>
            </a:stretch>
          </p:blipFill>
          <p:spPr bwMode="auto">
            <a:xfrm>
              <a:off x="6477000" y="152400"/>
              <a:ext cx="660017" cy="914400"/>
            </a:xfrm>
            <a:prstGeom prst="rect">
              <a:avLst/>
            </a:prstGeom>
            <a:noFill/>
            <a:ln w="9525">
              <a:noFill/>
              <a:miter lim="800000"/>
              <a:headEnd/>
              <a:tailEnd/>
            </a:ln>
          </p:spPr>
        </p:pic>
        <p:sp>
          <p:nvSpPr>
            <p:cNvPr id="18" name="Rectangle 3"/>
            <p:cNvSpPr>
              <a:spLocks noChangeArrowheads="1"/>
            </p:cNvSpPr>
            <p:nvPr/>
          </p:nvSpPr>
          <p:spPr bwMode="auto">
            <a:xfrm>
              <a:off x="3276600" y="0"/>
              <a:ext cx="2630488" cy="1092200"/>
            </a:xfrm>
            <a:prstGeom prst="rect">
              <a:avLst/>
            </a:prstGeom>
            <a:noFill/>
            <a:ln w="9525">
              <a:noFill/>
              <a:miter lim="800000"/>
              <a:headEnd/>
              <a:tailEnd/>
            </a:ln>
            <a:effectLst/>
          </p:spPr>
          <p:txBody>
            <a:bodyPr wrap="none" anchor="ctr">
              <a:spAutoFit/>
            </a:bodyPr>
            <a:lstStyle/>
            <a:p>
              <a:pPr algn="ctr">
                <a:defRPr/>
              </a:pPr>
              <a:endParaRPr lang="el-GR" sz="1100" dirty="0">
                <a:latin typeface="Calibri" pitchFamily="34" charset="0"/>
                <a:ea typeface="MS Mincho" pitchFamily="49" charset="-128"/>
                <a:cs typeface="Times New Roman" pitchFamily="18" charset="0"/>
              </a:endParaRPr>
            </a:p>
            <a:p>
              <a:pPr algn="ctr">
                <a:defRPr/>
              </a:pPr>
              <a:endParaRPr lang="el-GR" sz="1100" dirty="0">
                <a:latin typeface="Calibri" pitchFamily="34" charset="0"/>
                <a:ea typeface="MS Mincho" pitchFamily="49" charset="-128"/>
                <a:cs typeface="Times New Roman" pitchFamily="18" charset="0"/>
              </a:endParaRPr>
            </a:p>
            <a:p>
              <a:pPr algn="ctr">
                <a:defRPr/>
              </a:pPr>
              <a:endParaRPr lang="el-GR" sz="1100" dirty="0">
                <a:latin typeface="Calibri" pitchFamily="34" charset="0"/>
                <a:ea typeface="MS Mincho" pitchFamily="49" charset="-128"/>
                <a:cs typeface="Times New Roman" pitchFamily="18" charset="0"/>
              </a:endParaRPr>
            </a:p>
            <a:p>
              <a:pPr algn="ctr">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ΕΛΛΗΝΙΚΗ ΔΗΜΟΚΡΑΤΙΑ</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ΥΠΟΥΡΓΕΙΟ ΠΑΙΔΕΙΑΣ,ΕΡΕΥΝΑΣ ΚΑΙ ΘΡΗΣΚΕΥΜΑΤΩΝ</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ΠΕΡΙΦΕΡΕΙΑΚΗ Δ/ΝΣΗ Π.Ε. &amp; Δ.Ε. ΑΤΤΙΚΗΣ</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 ΔΙΕΥΘΥΝΣΗ ΔΕΥΤΕΡΟΒΑΘΜΙΑΣ ΕΚΠΑΙΔΕΥΣΗΣ Β’ ΑΘΗΝΑΣ</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p:txBody>
        </p:sp>
      </p:grpSp>
      <p:pic>
        <p:nvPicPr>
          <p:cNvPr id="27673" name="Picture 2" descr="ED"/>
          <p:cNvPicPr>
            <a:picLocks noChangeAspect="1" noChangeArrowheads="1"/>
          </p:cNvPicPr>
          <p:nvPr/>
        </p:nvPicPr>
        <p:blipFill>
          <a:blip r:embed="rId5"/>
          <a:srcRect/>
          <a:stretch>
            <a:fillRect/>
          </a:stretch>
        </p:blipFill>
        <p:spPr bwMode="auto">
          <a:xfrm>
            <a:off x="4267200" y="152400"/>
            <a:ext cx="409575" cy="409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371600"/>
            <a:ext cx="8686800" cy="838200"/>
          </a:xfrm>
        </p:spPr>
        <p:txBody>
          <a:bodyPr/>
          <a:lstStyle/>
          <a:p>
            <a:pPr fontAlgn="auto">
              <a:spcAft>
                <a:spcPts val="0"/>
              </a:spcAft>
              <a:defRPr/>
            </a:pPr>
            <a:r>
              <a:rPr lang="el-GR" sz="3000" b="1" dirty="0" smtClean="0">
                <a:solidFill>
                  <a:schemeClr val="bg1"/>
                </a:solidFill>
                <a:latin typeface="Calibri" pitchFamily="34" charset="0"/>
                <a:cs typeface="Calibri" pitchFamily="34" charset="0"/>
              </a:rPr>
              <a:t>Βημα 6 ενημερωση – διαχυση αποτελεσματων</a:t>
            </a:r>
            <a:endParaRPr lang="el-GR" sz="3000" b="1" dirty="0">
              <a:solidFill>
                <a:schemeClr val="bg1"/>
              </a:solidFill>
              <a:latin typeface="Calibri" pitchFamily="34" charset="0"/>
              <a:cs typeface="Calibri" pitchFamily="34" charset="0"/>
            </a:endParaRPr>
          </a:p>
        </p:txBody>
      </p:sp>
      <p:sp>
        <p:nvSpPr>
          <p:cNvPr id="28674" name="Content Placeholder 2"/>
          <p:cNvSpPr>
            <a:spLocks noGrp="1"/>
          </p:cNvSpPr>
          <p:nvPr>
            <p:ph idx="1"/>
          </p:nvPr>
        </p:nvSpPr>
        <p:spPr>
          <a:xfrm>
            <a:off x="152400" y="2590800"/>
            <a:ext cx="8686800" cy="4068763"/>
          </a:xfrm>
        </p:spPr>
        <p:txBody>
          <a:bodyPr/>
          <a:lstStyle/>
          <a:p>
            <a:r>
              <a:rPr lang="el-GR" sz="2400" smtClean="0">
                <a:solidFill>
                  <a:schemeClr val="bg1"/>
                </a:solidFill>
              </a:rPr>
              <a:t>Αναφέρετε τις δράσεις τις οποίες διοργανώσατε, ή στις οποίες συμμετείχε το σχολείο </a:t>
            </a:r>
            <a:r>
              <a:rPr lang="en-US" sz="2400" smtClean="0">
                <a:solidFill>
                  <a:schemeClr val="bg1"/>
                </a:solidFill>
              </a:rPr>
              <a:t>: </a:t>
            </a:r>
            <a:r>
              <a:rPr lang="el-GR" sz="2400" smtClean="0">
                <a:solidFill>
                  <a:schemeClr val="bg1"/>
                </a:solidFill>
                <a:latin typeface="Arial" charset="0"/>
              </a:rPr>
              <a:t>ανδιάταξη αύλειου χώρου, φύτεμα λουλουδιών, εργασίες κομποστοποίησης, βάψιμο εξωτερικών τοίχων, αγώνας δρόμου για την αξία του νερού, διδακτικές επισκέψεις σε πάρκα και μουσεία φυσικής ιστορίας</a:t>
            </a:r>
          </a:p>
          <a:p>
            <a:r>
              <a:rPr lang="el-GR" sz="2400" smtClean="0">
                <a:solidFill>
                  <a:schemeClr val="bg1"/>
                </a:solidFill>
              </a:rPr>
              <a:t>Αναφέρετε τους τρόπους με τους οποίους έγινε η διάχυση των αποτελεσμάτων </a:t>
            </a:r>
            <a:r>
              <a:rPr lang="en-US" sz="2400" smtClean="0">
                <a:solidFill>
                  <a:schemeClr val="bg1"/>
                </a:solidFill>
              </a:rPr>
              <a:t>: www. ecoschools.gr, </a:t>
            </a:r>
            <a:r>
              <a:rPr lang="el-GR" sz="2400" smtClean="0">
                <a:solidFill>
                  <a:schemeClr val="bg1"/>
                </a:solidFill>
                <a:latin typeface="Arial" charset="0"/>
              </a:rPr>
              <a:t>ιστοσελίδα, κοινωνικό δίκτυο, σελίδες ευρωπαϊκών έργων </a:t>
            </a:r>
            <a:r>
              <a:rPr lang="en-US" sz="2400" smtClean="0">
                <a:solidFill>
                  <a:schemeClr val="bg1"/>
                </a:solidFill>
                <a:latin typeface="Arial" charset="0"/>
              </a:rPr>
              <a:t>eTwinning, </a:t>
            </a:r>
            <a:r>
              <a:rPr lang="el-GR" sz="2400" smtClean="0">
                <a:solidFill>
                  <a:schemeClr val="bg1"/>
                </a:solidFill>
                <a:latin typeface="Arial" charset="0"/>
              </a:rPr>
              <a:t>τοπικός τύπος, ραδιόφωνο</a:t>
            </a:r>
          </a:p>
        </p:txBody>
      </p:sp>
      <p:sp>
        <p:nvSpPr>
          <p:cNvPr id="4" name="Slide Number Placeholder 3"/>
          <p:cNvSpPr>
            <a:spLocks noGrp="1"/>
          </p:cNvSpPr>
          <p:nvPr>
            <p:ph type="sldNum" sz="quarter" idx="12"/>
          </p:nvPr>
        </p:nvSpPr>
        <p:spPr/>
        <p:txBody>
          <a:bodyPr/>
          <a:lstStyle/>
          <a:p>
            <a:pPr>
              <a:defRPr/>
            </a:pPr>
            <a:fld id="{D39C2454-3D81-4AD5-B909-3147F7CF9689}" type="slidenum">
              <a:rPr lang="en-US"/>
              <a:pPr>
                <a:defRPr/>
              </a:pPr>
              <a:t>14</a:t>
            </a:fld>
            <a:endParaRPr lang="en-US"/>
          </a:p>
        </p:txBody>
      </p:sp>
      <p:grpSp>
        <p:nvGrpSpPr>
          <p:cNvPr id="28676" name="Group 9"/>
          <p:cNvGrpSpPr>
            <a:grpSpLocks/>
          </p:cNvGrpSpPr>
          <p:nvPr/>
        </p:nvGrpSpPr>
        <p:grpSpPr bwMode="auto">
          <a:xfrm>
            <a:off x="1143000" y="0"/>
            <a:ext cx="6858000" cy="1119188"/>
            <a:chOff x="1295400" y="0"/>
            <a:chExt cx="6858000" cy="1119188"/>
          </a:xfrm>
        </p:grpSpPr>
        <p:pic>
          <p:nvPicPr>
            <p:cNvPr id="11" name="Picture 10" descr="λογότυπο της Ελληνικής Εταιρίας Προστασίας της Φύσης"/>
            <p:cNvPicPr>
              <a:picLocks noChangeAspect="1" noChangeArrowheads="1"/>
            </p:cNvPicPr>
            <p:nvPr/>
          </p:nvPicPr>
          <p:blipFill>
            <a:blip r:embed="rId2" cstate="print"/>
            <a:srcRect/>
            <a:stretch>
              <a:fillRect/>
            </a:stretch>
          </p:blipFill>
          <p:spPr>
            <a:xfrm>
              <a:off x="1295400" y="228600"/>
              <a:ext cx="1916328" cy="826314"/>
            </a:xfrm>
            <a:prstGeom prst="rect">
              <a:avLst/>
            </a:prstGeom>
          </p:spPr>
          <p:style>
            <a:lnRef idx="0">
              <a:scrgbClr r="0" g="0" b="0"/>
            </a:lnRef>
            <a:fillRef idx="1002">
              <a:schemeClr val="lt2"/>
            </a:fillRef>
            <a:effectRef idx="0">
              <a:scrgbClr r="0" g="0" b="0"/>
            </a:effectRef>
            <a:fontRef idx="major"/>
          </p:style>
        </p:pic>
        <p:pic>
          <p:nvPicPr>
            <p:cNvPr id="28679" name="Picture 9" descr="fee-logo"/>
            <p:cNvPicPr>
              <a:picLocks noChangeAspect="1" noChangeArrowheads="1"/>
            </p:cNvPicPr>
            <p:nvPr/>
          </p:nvPicPr>
          <p:blipFill>
            <a:blip r:embed="rId3"/>
            <a:srcRect/>
            <a:stretch>
              <a:fillRect/>
            </a:stretch>
          </p:blipFill>
          <p:spPr bwMode="auto">
            <a:xfrm>
              <a:off x="7620000" y="152400"/>
              <a:ext cx="533400" cy="966788"/>
            </a:xfrm>
            <a:prstGeom prst="rect">
              <a:avLst/>
            </a:prstGeom>
            <a:noFill/>
            <a:ln w="9525">
              <a:noFill/>
              <a:miter lim="800000"/>
              <a:headEnd/>
              <a:tailEnd/>
            </a:ln>
          </p:spPr>
        </p:pic>
        <p:pic>
          <p:nvPicPr>
            <p:cNvPr id="28680" name="Picture 12" descr="Οικολογικά Σχολεία - Eco-Schools"/>
            <p:cNvPicPr>
              <a:picLocks noChangeAspect="1" noChangeArrowheads="1"/>
            </p:cNvPicPr>
            <p:nvPr/>
          </p:nvPicPr>
          <p:blipFill>
            <a:blip r:embed="rId4">
              <a:lum bright="2000" contrast="2000"/>
            </a:blip>
            <a:srcRect/>
            <a:stretch>
              <a:fillRect/>
            </a:stretch>
          </p:blipFill>
          <p:spPr bwMode="auto">
            <a:xfrm>
              <a:off x="6477000" y="152400"/>
              <a:ext cx="660017" cy="914400"/>
            </a:xfrm>
            <a:prstGeom prst="rect">
              <a:avLst/>
            </a:prstGeom>
            <a:noFill/>
            <a:ln w="9525">
              <a:noFill/>
              <a:miter lim="800000"/>
              <a:headEnd/>
              <a:tailEnd/>
            </a:ln>
          </p:spPr>
        </p:pic>
        <p:sp>
          <p:nvSpPr>
            <p:cNvPr id="14" name="Rectangle 3"/>
            <p:cNvSpPr>
              <a:spLocks noChangeArrowheads="1"/>
            </p:cNvSpPr>
            <p:nvPr/>
          </p:nvSpPr>
          <p:spPr bwMode="auto">
            <a:xfrm>
              <a:off x="3276600" y="0"/>
              <a:ext cx="2630488" cy="1092200"/>
            </a:xfrm>
            <a:prstGeom prst="rect">
              <a:avLst/>
            </a:prstGeom>
            <a:noFill/>
            <a:ln w="9525">
              <a:noFill/>
              <a:miter lim="800000"/>
              <a:headEnd/>
              <a:tailEnd/>
            </a:ln>
            <a:effectLst/>
          </p:spPr>
          <p:txBody>
            <a:bodyPr wrap="none" anchor="ctr">
              <a:spAutoFit/>
            </a:bodyPr>
            <a:lstStyle/>
            <a:p>
              <a:pPr algn="ctr">
                <a:defRPr/>
              </a:pPr>
              <a:endParaRPr lang="el-GR" sz="1100" dirty="0">
                <a:latin typeface="Calibri" pitchFamily="34" charset="0"/>
                <a:ea typeface="MS Mincho" pitchFamily="49" charset="-128"/>
                <a:cs typeface="Times New Roman" pitchFamily="18" charset="0"/>
              </a:endParaRPr>
            </a:p>
            <a:p>
              <a:pPr algn="ctr">
                <a:defRPr/>
              </a:pPr>
              <a:endParaRPr lang="el-GR" sz="1100" dirty="0">
                <a:latin typeface="Calibri" pitchFamily="34" charset="0"/>
                <a:ea typeface="MS Mincho" pitchFamily="49" charset="-128"/>
                <a:cs typeface="Times New Roman" pitchFamily="18" charset="0"/>
              </a:endParaRPr>
            </a:p>
            <a:p>
              <a:pPr algn="ctr">
                <a:defRPr/>
              </a:pPr>
              <a:endParaRPr lang="el-GR" sz="1100" dirty="0">
                <a:latin typeface="Calibri" pitchFamily="34" charset="0"/>
                <a:ea typeface="MS Mincho" pitchFamily="49" charset="-128"/>
                <a:cs typeface="Times New Roman" pitchFamily="18" charset="0"/>
              </a:endParaRPr>
            </a:p>
            <a:p>
              <a:pPr algn="ctr">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ΕΛΛΗΝΙΚΗ ΔΗΜΟΚΡΑΤΙΑ</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ΥΠΟΥΡΓΕΙΟ ΠΑΙΔΕΙΑΣ,ΕΡΕΥΝΑΣ ΚΑΙ ΘΡΗΣΚΕΥΜΑΤΩΝ</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ΠΕΡΙΦΕΡΕΙΑΚΗ Δ/ΝΣΗ Π.Ε. &amp; Δ.Ε. ΑΤΤΙΚΗΣ</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 ΔΙΕΥΘΥΝΣΗ ΔΕΥΤΕΡΟΒΑΘΜΙΑΣ ΕΚΠΑΙΔΕΥΣΗΣ Β’ ΑΘΗΝΑΣ</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p:txBody>
        </p:sp>
      </p:grpSp>
      <p:pic>
        <p:nvPicPr>
          <p:cNvPr id="28677" name="Picture 2" descr="ED"/>
          <p:cNvPicPr>
            <a:picLocks noChangeAspect="1" noChangeArrowheads="1"/>
          </p:cNvPicPr>
          <p:nvPr/>
        </p:nvPicPr>
        <p:blipFill>
          <a:blip r:embed="rId5"/>
          <a:srcRect/>
          <a:stretch>
            <a:fillRect/>
          </a:stretch>
        </p:blipFill>
        <p:spPr bwMode="auto">
          <a:xfrm>
            <a:off x="4267200" y="152400"/>
            <a:ext cx="409575" cy="409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7" name="Picture 3"/>
          <p:cNvPicPr>
            <a:picLocks noChangeAspect="1" noChangeArrowheads="1"/>
          </p:cNvPicPr>
          <p:nvPr>
            <p:ph type="body" idx="4294967295"/>
          </p:nvPr>
        </p:nvPicPr>
        <p:blipFill>
          <a:blip r:embed="rId2"/>
          <a:srcRect l="50786" t="25430" b="21992"/>
          <a:stretch>
            <a:fillRect/>
          </a:stretch>
        </p:blipFill>
        <p:spPr>
          <a:xfrm>
            <a:off x="323850" y="333375"/>
            <a:ext cx="6732588" cy="3748088"/>
          </a:xfrm>
        </p:spPr>
      </p:pic>
      <p:pic>
        <p:nvPicPr>
          <p:cNvPr id="47108" name="Picture 4"/>
          <p:cNvPicPr>
            <a:picLocks noChangeAspect="1" noChangeArrowheads="1"/>
          </p:cNvPicPr>
          <p:nvPr/>
        </p:nvPicPr>
        <p:blipFill>
          <a:blip r:embed="rId3"/>
          <a:srcRect l="2208" t="31511" r="56833" b="32074"/>
          <a:stretch>
            <a:fillRect/>
          </a:stretch>
        </p:blipFill>
        <p:spPr bwMode="auto">
          <a:xfrm>
            <a:off x="3132138" y="4005263"/>
            <a:ext cx="5329237" cy="26638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447800"/>
            <a:ext cx="8686800" cy="838200"/>
          </a:xfrm>
        </p:spPr>
        <p:txBody>
          <a:bodyPr>
            <a:noAutofit/>
          </a:bodyPr>
          <a:lstStyle/>
          <a:p>
            <a:pPr fontAlgn="auto">
              <a:spcAft>
                <a:spcPts val="0"/>
              </a:spcAft>
              <a:defRPr/>
            </a:pPr>
            <a:r>
              <a:rPr lang="el-GR" sz="3000" b="1" dirty="0" smtClean="0">
                <a:solidFill>
                  <a:schemeClr val="bg1"/>
                </a:solidFill>
                <a:latin typeface="Calibri" pitchFamily="34" charset="0"/>
                <a:cs typeface="Calibri" pitchFamily="34" charset="0"/>
              </a:rPr>
              <a:t>Βημα 6 ενημερωση – διαχυση αποτελεσματων (φωτογραφικο υλικο)</a:t>
            </a:r>
            <a:endParaRPr lang="el-GR" sz="3000" b="1" dirty="0">
              <a:solidFill>
                <a:schemeClr val="bg1"/>
              </a:solidFill>
              <a:latin typeface="Calibri" pitchFamily="34" charset="0"/>
              <a:cs typeface="Calibri" pitchFamily="34" charset="0"/>
            </a:endParaRPr>
          </a:p>
        </p:txBody>
      </p:sp>
      <p:sp>
        <p:nvSpPr>
          <p:cNvPr id="4" name="Slide Number Placeholder 3"/>
          <p:cNvSpPr>
            <a:spLocks noGrp="1"/>
          </p:cNvSpPr>
          <p:nvPr>
            <p:ph type="sldNum" sz="quarter" idx="12"/>
          </p:nvPr>
        </p:nvSpPr>
        <p:spPr/>
        <p:txBody>
          <a:bodyPr/>
          <a:lstStyle/>
          <a:p>
            <a:pPr>
              <a:defRPr/>
            </a:pPr>
            <a:fld id="{CE913CC5-9B0E-4D85-98B1-F04757CD5650}" type="slidenum">
              <a:rPr lang="en-US"/>
              <a:pPr>
                <a:defRPr/>
              </a:pPr>
              <a:t>16</a:t>
            </a:fld>
            <a:endParaRPr lang="en-US"/>
          </a:p>
        </p:txBody>
      </p:sp>
      <p:grpSp>
        <p:nvGrpSpPr>
          <p:cNvPr id="29699" name="Group 9"/>
          <p:cNvGrpSpPr>
            <a:grpSpLocks/>
          </p:cNvGrpSpPr>
          <p:nvPr/>
        </p:nvGrpSpPr>
        <p:grpSpPr bwMode="auto">
          <a:xfrm>
            <a:off x="1143000" y="0"/>
            <a:ext cx="6858000" cy="1119188"/>
            <a:chOff x="1295400" y="0"/>
            <a:chExt cx="6858000" cy="1119188"/>
          </a:xfrm>
        </p:grpSpPr>
        <p:pic>
          <p:nvPicPr>
            <p:cNvPr id="11" name="Picture 10" descr="λογότυπο της Ελληνικής Εταιρίας Προστασίας της Φύσης"/>
            <p:cNvPicPr>
              <a:picLocks noChangeAspect="1" noChangeArrowheads="1"/>
            </p:cNvPicPr>
            <p:nvPr/>
          </p:nvPicPr>
          <p:blipFill>
            <a:blip r:embed="rId2" cstate="print"/>
            <a:srcRect/>
            <a:stretch>
              <a:fillRect/>
            </a:stretch>
          </p:blipFill>
          <p:spPr>
            <a:xfrm>
              <a:off x="1295400" y="228600"/>
              <a:ext cx="1916328" cy="826314"/>
            </a:xfrm>
            <a:prstGeom prst="rect">
              <a:avLst/>
            </a:prstGeom>
          </p:spPr>
          <p:style>
            <a:lnRef idx="0">
              <a:scrgbClr r="0" g="0" b="0"/>
            </a:lnRef>
            <a:fillRef idx="1002">
              <a:schemeClr val="lt2"/>
            </a:fillRef>
            <a:effectRef idx="0">
              <a:scrgbClr r="0" g="0" b="0"/>
            </a:effectRef>
            <a:fontRef idx="major"/>
          </p:style>
        </p:pic>
        <p:pic>
          <p:nvPicPr>
            <p:cNvPr id="29702" name="Picture 9" descr="fee-logo"/>
            <p:cNvPicPr>
              <a:picLocks noChangeAspect="1" noChangeArrowheads="1"/>
            </p:cNvPicPr>
            <p:nvPr/>
          </p:nvPicPr>
          <p:blipFill>
            <a:blip r:embed="rId3"/>
            <a:srcRect/>
            <a:stretch>
              <a:fillRect/>
            </a:stretch>
          </p:blipFill>
          <p:spPr bwMode="auto">
            <a:xfrm>
              <a:off x="7620000" y="152400"/>
              <a:ext cx="533400" cy="966788"/>
            </a:xfrm>
            <a:prstGeom prst="rect">
              <a:avLst/>
            </a:prstGeom>
            <a:noFill/>
            <a:ln w="9525">
              <a:noFill/>
              <a:miter lim="800000"/>
              <a:headEnd/>
              <a:tailEnd/>
            </a:ln>
          </p:spPr>
        </p:pic>
        <p:pic>
          <p:nvPicPr>
            <p:cNvPr id="29703" name="Picture 12" descr="Οικολογικά Σχολεία - Eco-Schools"/>
            <p:cNvPicPr>
              <a:picLocks noChangeAspect="1" noChangeArrowheads="1"/>
            </p:cNvPicPr>
            <p:nvPr/>
          </p:nvPicPr>
          <p:blipFill>
            <a:blip r:embed="rId4">
              <a:lum bright="2000" contrast="2000"/>
            </a:blip>
            <a:srcRect/>
            <a:stretch>
              <a:fillRect/>
            </a:stretch>
          </p:blipFill>
          <p:spPr bwMode="auto">
            <a:xfrm>
              <a:off x="6477000" y="152400"/>
              <a:ext cx="660017" cy="914400"/>
            </a:xfrm>
            <a:prstGeom prst="rect">
              <a:avLst/>
            </a:prstGeom>
            <a:noFill/>
            <a:ln w="9525">
              <a:noFill/>
              <a:miter lim="800000"/>
              <a:headEnd/>
              <a:tailEnd/>
            </a:ln>
          </p:spPr>
        </p:pic>
        <p:sp>
          <p:nvSpPr>
            <p:cNvPr id="14" name="Rectangle 3"/>
            <p:cNvSpPr>
              <a:spLocks noChangeArrowheads="1"/>
            </p:cNvSpPr>
            <p:nvPr/>
          </p:nvSpPr>
          <p:spPr bwMode="auto">
            <a:xfrm>
              <a:off x="3276600" y="0"/>
              <a:ext cx="2630488" cy="1092200"/>
            </a:xfrm>
            <a:prstGeom prst="rect">
              <a:avLst/>
            </a:prstGeom>
            <a:noFill/>
            <a:ln w="9525">
              <a:noFill/>
              <a:miter lim="800000"/>
              <a:headEnd/>
              <a:tailEnd/>
            </a:ln>
            <a:effectLst/>
          </p:spPr>
          <p:txBody>
            <a:bodyPr wrap="none" anchor="ctr">
              <a:spAutoFit/>
            </a:bodyPr>
            <a:lstStyle/>
            <a:p>
              <a:pPr algn="ctr">
                <a:defRPr/>
              </a:pPr>
              <a:endParaRPr lang="el-GR" sz="1100" dirty="0">
                <a:latin typeface="Calibri" pitchFamily="34" charset="0"/>
                <a:ea typeface="MS Mincho" pitchFamily="49" charset="-128"/>
                <a:cs typeface="Times New Roman" pitchFamily="18" charset="0"/>
              </a:endParaRPr>
            </a:p>
            <a:p>
              <a:pPr algn="ctr">
                <a:defRPr/>
              </a:pPr>
              <a:endParaRPr lang="el-GR" sz="1100" dirty="0">
                <a:latin typeface="Calibri" pitchFamily="34" charset="0"/>
                <a:ea typeface="MS Mincho" pitchFamily="49" charset="-128"/>
                <a:cs typeface="Times New Roman" pitchFamily="18" charset="0"/>
              </a:endParaRPr>
            </a:p>
            <a:p>
              <a:pPr algn="ctr">
                <a:defRPr/>
              </a:pPr>
              <a:endParaRPr lang="el-GR" sz="1100" dirty="0">
                <a:latin typeface="Calibri" pitchFamily="34" charset="0"/>
                <a:ea typeface="MS Mincho" pitchFamily="49" charset="-128"/>
                <a:cs typeface="Times New Roman" pitchFamily="18" charset="0"/>
              </a:endParaRPr>
            </a:p>
            <a:p>
              <a:pPr algn="ctr">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ΕΛΛΗΝΙΚΗ ΔΗΜΟΚΡΑΤΙΑ</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ΥΠΟΥΡΓΕΙΟ ΠΑΙΔΕΙΑΣ,ΕΡΕΥΝΑΣ ΚΑΙ ΘΡΗΣΚΕΥΜΑΤΩΝ</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ΠΕΡΙΦΕΡΕΙΑΚΗ Δ/ΝΣΗ Π.Ε. &amp; Δ.Ε. ΑΤΤΙΚΗΣ</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 ΔΙΕΥΘΥΝΣΗ ΔΕΥΤΕΡΟΒΑΘΜΙΑΣ ΕΚΠΑΙΔΕΥΣΗΣ Β’ ΑΘΗΝΑΣ</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p:txBody>
        </p:sp>
      </p:grpSp>
      <p:pic>
        <p:nvPicPr>
          <p:cNvPr id="29700" name="Picture 2" descr="ED"/>
          <p:cNvPicPr>
            <a:picLocks noChangeAspect="1" noChangeArrowheads="1"/>
          </p:cNvPicPr>
          <p:nvPr/>
        </p:nvPicPr>
        <p:blipFill>
          <a:blip r:embed="rId5"/>
          <a:srcRect/>
          <a:stretch>
            <a:fillRect/>
          </a:stretch>
        </p:blipFill>
        <p:spPr bwMode="auto">
          <a:xfrm>
            <a:off x="4267200" y="152400"/>
            <a:ext cx="409575" cy="409575"/>
          </a:xfrm>
          <a:prstGeom prst="rect">
            <a:avLst/>
          </a:prstGeom>
          <a:noFill/>
          <a:ln w="9525">
            <a:noFill/>
            <a:miter lim="800000"/>
            <a:headEnd/>
            <a:tailEnd/>
          </a:ln>
        </p:spPr>
      </p:pic>
      <p:pic>
        <p:nvPicPr>
          <p:cNvPr id="29706" name="Picture 10" descr="0c06e839-4f7e-4535-97a5-f80055de289b"/>
          <p:cNvPicPr>
            <a:picLocks noChangeAspect="1" noChangeArrowheads="1"/>
          </p:cNvPicPr>
          <p:nvPr/>
        </p:nvPicPr>
        <p:blipFill>
          <a:blip r:embed="rId6"/>
          <a:srcRect/>
          <a:stretch>
            <a:fillRect/>
          </a:stretch>
        </p:blipFill>
        <p:spPr bwMode="auto">
          <a:xfrm>
            <a:off x="827088" y="2341563"/>
            <a:ext cx="8027987" cy="4516437"/>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447800"/>
            <a:ext cx="8686800" cy="838200"/>
          </a:xfrm>
        </p:spPr>
        <p:txBody>
          <a:bodyPr>
            <a:noAutofit/>
          </a:bodyPr>
          <a:lstStyle/>
          <a:p>
            <a:pPr fontAlgn="auto">
              <a:spcAft>
                <a:spcPts val="0"/>
              </a:spcAft>
              <a:defRPr/>
            </a:pPr>
            <a:r>
              <a:rPr lang="el-GR" sz="3000" b="1" dirty="0" smtClean="0">
                <a:solidFill>
                  <a:schemeClr val="bg1"/>
                </a:solidFill>
                <a:latin typeface="Calibri" pitchFamily="34" charset="0"/>
                <a:cs typeface="Calibri" pitchFamily="34" charset="0"/>
              </a:rPr>
              <a:t>Βημα 6 ενημερωση – διαχυση αποτελεσματων (φωτογραφικο υλικο)</a:t>
            </a:r>
            <a:endParaRPr lang="el-GR" sz="3000" b="1" dirty="0">
              <a:solidFill>
                <a:schemeClr val="bg1"/>
              </a:solidFill>
              <a:latin typeface="Calibri" pitchFamily="34" charset="0"/>
              <a:cs typeface="Calibri" pitchFamily="34" charset="0"/>
            </a:endParaRPr>
          </a:p>
        </p:txBody>
      </p:sp>
      <p:sp>
        <p:nvSpPr>
          <p:cNvPr id="4" name="Slide Number Placeholder 3"/>
          <p:cNvSpPr>
            <a:spLocks noGrp="1"/>
          </p:cNvSpPr>
          <p:nvPr>
            <p:ph type="sldNum" sz="quarter" idx="12"/>
          </p:nvPr>
        </p:nvSpPr>
        <p:spPr/>
        <p:txBody>
          <a:bodyPr/>
          <a:lstStyle/>
          <a:p>
            <a:pPr>
              <a:defRPr/>
            </a:pPr>
            <a:fld id="{70B33B55-37C6-40F8-8FEB-DE3A99F13CE2}" type="slidenum">
              <a:rPr lang="en-US"/>
              <a:pPr>
                <a:defRPr/>
              </a:pPr>
              <a:t>17</a:t>
            </a:fld>
            <a:endParaRPr lang="en-US"/>
          </a:p>
        </p:txBody>
      </p:sp>
      <p:grpSp>
        <p:nvGrpSpPr>
          <p:cNvPr id="30723" name="Group 9"/>
          <p:cNvGrpSpPr>
            <a:grpSpLocks/>
          </p:cNvGrpSpPr>
          <p:nvPr/>
        </p:nvGrpSpPr>
        <p:grpSpPr bwMode="auto">
          <a:xfrm>
            <a:off x="1143000" y="0"/>
            <a:ext cx="6858000" cy="1119188"/>
            <a:chOff x="1295400" y="0"/>
            <a:chExt cx="6858000" cy="1119188"/>
          </a:xfrm>
        </p:grpSpPr>
        <p:pic>
          <p:nvPicPr>
            <p:cNvPr id="11" name="Picture 10" descr="λογότυπο της Ελληνικής Εταιρίας Προστασίας της Φύσης"/>
            <p:cNvPicPr>
              <a:picLocks noChangeAspect="1" noChangeArrowheads="1"/>
            </p:cNvPicPr>
            <p:nvPr/>
          </p:nvPicPr>
          <p:blipFill>
            <a:blip r:embed="rId2" cstate="print"/>
            <a:srcRect/>
            <a:stretch>
              <a:fillRect/>
            </a:stretch>
          </p:blipFill>
          <p:spPr>
            <a:xfrm>
              <a:off x="1295400" y="228600"/>
              <a:ext cx="1916328" cy="826314"/>
            </a:xfrm>
            <a:prstGeom prst="rect">
              <a:avLst/>
            </a:prstGeom>
          </p:spPr>
          <p:style>
            <a:lnRef idx="0">
              <a:scrgbClr r="0" g="0" b="0"/>
            </a:lnRef>
            <a:fillRef idx="1002">
              <a:schemeClr val="lt2"/>
            </a:fillRef>
            <a:effectRef idx="0">
              <a:scrgbClr r="0" g="0" b="0"/>
            </a:effectRef>
            <a:fontRef idx="major"/>
          </p:style>
        </p:pic>
        <p:pic>
          <p:nvPicPr>
            <p:cNvPr id="30726" name="Picture 9" descr="fee-logo"/>
            <p:cNvPicPr>
              <a:picLocks noChangeAspect="1" noChangeArrowheads="1"/>
            </p:cNvPicPr>
            <p:nvPr/>
          </p:nvPicPr>
          <p:blipFill>
            <a:blip r:embed="rId3"/>
            <a:srcRect/>
            <a:stretch>
              <a:fillRect/>
            </a:stretch>
          </p:blipFill>
          <p:spPr bwMode="auto">
            <a:xfrm>
              <a:off x="7620000" y="152400"/>
              <a:ext cx="533400" cy="966788"/>
            </a:xfrm>
            <a:prstGeom prst="rect">
              <a:avLst/>
            </a:prstGeom>
            <a:noFill/>
            <a:ln w="9525">
              <a:noFill/>
              <a:miter lim="800000"/>
              <a:headEnd/>
              <a:tailEnd/>
            </a:ln>
          </p:spPr>
        </p:pic>
        <p:pic>
          <p:nvPicPr>
            <p:cNvPr id="30727" name="Picture 12" descr="Οικολογικά Σχολεία - Eco-Schools"/>
            <p:cNvPicPr>
              <a:picLocks noChangeAspect="1" noChangeArrowheads="1"/>
            </p:cNvPicPr>
            <p:nvPr/>
          </p:nvPicPr>
          <p:blipFill>
            <a:blip r:embed="rId4">
              <a:lum bright="2000" contrast="2000"/>
            </a:blip>
            <a:srcRect/>
            <a:stretch>
              <a:fillRect/>
            </a:stretch>
          </p:blipFill>
          <p:spPr bwMode="auto">
            <a:xfrm>
              <a:off x="6477000" y="152400"/>
              <a:ext cx="660017" cy="914400"/>
            </a:xfrm>
            <a:prstGeom prst="rect">
              <a:avLst/>
            </a:prstGeom>
            <a:noFill/>
            <a:ln w="9525">
              <a:noFill/>
              <a:miter lim="800000"/>
              <a:headEnd/>
              <a:tailEnd/>
            </a:ln>
          </p:spPr>
        </p:pic>
        <p:sp>
          <p:nvSpPr>
            <p:cNvPr id="14" name="Rectangle 3"/>
            <p:cNvSpPr>
              <a:spLocks noChangeArrowheads="1"/>
            </p:cNvSpPr>
            <p:nvPr/>
          </p:nvSpPr>
          <p:spPr bwMode="auto">
            <a:xfrm>
              <a:off x="3276600" y="0"/>
              <a:ext cx="2630488" cy="1092200"/>
            </a:xfrm>
            <a:prstGeom prst="rect">
              <a:avLst/>
            </a:prstGeom>
            <a:noFill/>
            <a:ln w="9525">
              <a:noFill/>
              <a:miter lim="800000"/>
              <a:headEnd/>
              <a:tailEnd/>
            </a:ln>
            <a:effectLst/>
          </p:spPr>
          <p:txBody>
            <a:bodyPr wrap="none" anchor="ctr">
              <a:spAutoFit/>
            </a:bodyPr>
            <a:lstStyle/>
            <a:p>
              <a:pPr algn="ctr">
                <a:defRPr/>
              </a:pPr>
              <a:endParaRPr lang="el-GR" sz="1100" dirty="0">
                <a:latin typeface="Calibri" pitchFamily="34" charset="0"/>
                <a:ea typeface="MS Mincho" pitchFamily="49" charset="-128"/>
                <a:cs typeface="Times New Roman" pitchFamily="18" charset="0"/>
              </a:endParaRPr>
            </a:p>
            <a:p>
              <a:pPr algn="ctr">
                <a:defRPr/>
              </a:pPr>
              <a:endParaRPr lang="el-GR" sz="1100" dirty="0">
                <a:latin typeface="Calibri" pitchFamily="34" charset="0"/>
                <a:ea typeface="MS Mincho" pitchFamily="49" charset="-128"/>
                <a:cs typeface="Times New Roman" pitchFamily="18" charset="0"/>
              </a:endParaRPr>
            </a:p>
            <a:p>
              <a:pPr algn="ctr">
                <a:defRPr/>
              </a:pPr>
              <a:endParaRPr lang="el-GR" sz="1100" dirty="0">
                <a:latin typeface="Calibri" pitchFamily="34" charset="0"/>
                <a:ea typeface="MS Mincho" pitchFamily="49" charset="-128"/>
                <a:cs typeface="Times New Roman" pitchFamily="18" charset="0"/>
              </a:endParaRPr>
            </a:p>
            <a:p>
              <a:pPr algn="ctr">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ΕΛΛΗΝΙΚΗ ΔΗΜΟΚΡΑΤΙΑ</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ΥΠΟΥΡΓΕΙΟ ΠΑΙΔΕΙΑΣ,ΕΡΕΥΝΑΣ ΚΑΙ ΘΡΗΣΚΕΥΜΑΤΩΝ</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ΠΕΡΙΦΕΡΕΙΑΚΗ Δ/ΝΣΗ Π.Ε. &amp; Δ.Ε. ΑΤΤΙΚΗΣ</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 ΔΙΕΥΘΥΝΣΗ ΔΕΥΤΕΡΟΒΑΘΜΙΑΣ ΕΚΠΑΙΔΕΥΣΗΣ Β’ ΑΘΗΝΑΣ</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p:txBody>
        </p:sp>
      </p:grpSp>
      <p:pic>
        <p:nvPicPr>
          <p:cNvPr id="30724" name="Picture 2" descr="ED"/>
          <p:cNvPicPr>
            <a:picLocks noChangeAspect="1" noChangeArrowheads="1"/>
          </p:cNvPicPr>
          <p:nvPr/>
        </p:nvPicPr>
        <p:blipFill>
          <a:blip r:embed="rId5"/>
          <a:srcRect/>
          <a:stretch>
            <a:fillRect/>
          </a:stretch>
        </p:blipFill>
        <p:spPr bwMode="auto">
          <a:xfrm>
            <a:off x="4267200" y="152400"/>
            <a:ext cx="409575" cy="409575"/>
          </a:xfrm>
          <a:prstGeom prst="rect">
            <a:avLst/>
          </a:prstGeom>
          <a:noFill/>
          <a:ln w="9525">
            <a:noFill/>
            <a:miter lim="800000"/>
            <a:headEnd/>
            <a:tailEnd/>
          </a:ln>
        </p:spPr>
      </p:pic>
      <p:pic>
        <p:nvPicPr>
          <p:cNvPr id="30734" name="Picture 14" descr="acbad1a6-0b5e-47c7-be16-ac25eb7540ff"/>
          <p:cNvPicPr>
            <a:picLocks noChangeAspect="1" noChangeArrowheads="1"/>
          </p:cNvPicPr>
          <p:nvPr/>
        </p:nvPicPr>
        <p:blipFill>
          <a:blip r:embed="rId6"/>
          <a:srcRect/>
          <a:stretch>
            <a:fillRect/>
          </a:stretch>
        </p:blipFill>
        <p:spPr bwMode="auto">
          <a:xfrm>
            <a:off x="0" y="1412875"/>
            <a:ext cx="9144000" cy="5143500"/>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143000"/>
            <a:ext cx="8686800" cy="838200"/>
          </a:xfrm>
        </p:spPr>
        <p:txBody>
          <a:bodyPr/>
          <a:lstStyle/>
          <a:p>
            <a:pPr fontAlgn="auto">
              <a:spcAft>
                <a:spcPts val="0"/>
              </a:spcAft>
              <a:defRPr/>
            </a:pPr>
            <a:r>
              <a:rPr lang="el-GR" sz="3000" b="1" dirty="0" smtClean="0">
                <a:solidFill>
                  <a:schemeClr val="bg1"/>
                </a:solidFill>
                <a:latin typeface="Calibri" pitchFamily="34" charset="0"/>
                <a:cs typeface="Calibri" pitchFamily="34" charset="0"/>
              </a:rPr>
              <a:t>Βημα 7 </a:t>
            </a:r>
            <a:r>
              <a:rPr lang="en-US" sz="3000" b="1" dirty="0" smtClean="0">
                <a:solidFill>
                  <a:schemeClr val="bg1"/>
                </a:solidFill>
                <a:latin typeface="Calibri" pitchFamily="34" charset="0"/>
                <a:cs typeface="Calibri" pitchFamily="34" charset="0"/>
              </a:rPr>
              <a:t>: </a:t>
            </a:r>
            <a:r>
              <a:rPr lang="el-GR" sz="3000" b="1" dirty="0" smtClean="0">
                <a:solidFill>
                  <a:schemeClr val="bg1"/>
                </a:solidFill>
                <a:latin typeface="Calibri" pitchFamily="34" charset="0"/>
                <a:cs typeface="Calibri" pitchFamily="34" charset="0"/>
              </a:rPr>
              <a:t>Δημιουργια οικοκωδικα</a:t>
            </a:r>
            <a:endParaRPr lang="el-GR" sz="3000" b="1" dirty="0">
              <a:solidFill>
                <a:schemeClr val="bg1"/>
              </a:solidFill>
              <a:latin typeface="Calibri" pitchFamily="34" charset="0"/>
              <a:cs typeface="Calibri" pitchFamily="34" charset="0"/>
            </a:endParaRPr>
          </a:p>
        </p:txBody>
      </p:sp>
      <p:sp>
        <p:nvSpPr>
          <p:cNvPr id="31746" name="Content Placeholder 4"/>
          <p:cNvSpPr>
            <a:spLocks noGrp="1"/>
          </p:cNvSpPr>
          <p:nvPr>
            <p:ph idx="1"/>
          </p:nvPr>
        </p:nvSpPr>
        <p:spPr>
          <a:xfrm>
            <a:off x="152400" y="2133600"/>
            <a:ext cx="8686800" cy="4525963"/>
          </a:xfrm>
        </p:spPr>
        <p:txBody>
          <a:bodyPr/>
          <a:lstStyle/>
          <a:p>
            <a:r>
              <a:rPr lang="el-GR" sz="2400" u="sng" smtClean="0">
                <a:solidFill>
                  <a:schemeClr val="bg1"/>
                </a:solidFill>
                <a:latin typeface="Calibri" pitchFamily="34" charset="0"/>
              </a:rPr>
              <a:t>Στην περίπτωση που διαμορφώθηκε Οικοκώδικας, απαντήστε στα παρακάτω </a:t>
            </a:r>
          </a:p>
          <a:p>
            <a:pPr fontAlgn="t"/>
            <a:r>
              <a:rPr lang="el-GR" sz="2400" smtClean="0">
                <a:solidFill>
                  <a:schemeClr val="bg1"/>
                </a:solidFill>
                <a:latin typeface="Calibri" pitchFamily="34" charset="0"/>
              </a:rPr>
              <a:t>Από ποιούς διαμορφώθηκε ο Οικοκώδικας</a:t>
            </a:r>
            <a:r>
              <a:rPr lang="en-US" sz="2400" smtClean="0">
                <a:solidFill>
                  <a:schemeClr val="bg1"/>
                </a:solidFill>
                <a:latin typeface="Calibri" pitchFamily="34" charset="0"/>
              </a:rPr>
              <a:t>; </a:t>
            </a:r>
            <a:endParaRPr lang="el-GR" sz="2400" smtClean="0">
              <a:solidFill>
                <a:schemeClr val="bg1"/>
              </a:solidFill>
              <a:latin typeface="Calibri" pitchFamily="34" charset="0"/>
            </a:endParaRPr>
          </a:p>
          <a:p>
            <a:pPr fontAlgn="t"/>
            <a:r>
              <a:rPr lang="el-GR" sz="2400" smtClean="0">
                <a:solidFill>
                  <a:schemeClr val="bg1"/>
                </a:solidFill>
                <a:latin typeface="Arial" charset="0"/>
              </a:rPr>
              <a:t>Μαθητές &amp; Καθηγητές</a:t>
            </a:r>
          </a:p>
          <a:p>
            <a:pPr fontAlgn="t"/>
            <a:endParaRPr lang="en-US" sz="2400" smtClean="0">
              <a:solidFill>
                <a:schemeClr val="bg1"/>
              </a:solidFill>
              <a:latin typeface="Calibri" pitchFamily="34" charset="0"/>
            </a:endParaRPr>
          </a:p>
          <a:p>
            <a:pPr fontAlgn="t"/>
            <a:r>
              <a:rPr lang="el-GR" sz="2400" smtClean="0">
                <a:solidFill>
                  <a:schemeClr val="bg1"/>
                </a:solidFill>
                <a:latin typeface="Calibri" pitchFamily="34" charset="0"/>
              </a:rPr>
              <a:t>Δημοσιοποιήθηκε ο Οικοκώδικας</a:t>
            </a:r>
            <a:r>
              <a:rPr lang="en-US" sz="2400" smtClean="0">
                <a:solidFill>
                  <a:schemeClr val="bg1"/>
                </a:solidFill>
                <a:latin typeface="Calibri" pitchFamily="34" charset="0"/>
              </a:rPr>
              <a:t> </a:t>
            </a:r>
            <a:r>
              <a:rPr lang="el-GR" sz="2400" smtClean="0">
                <a:solidFill>
                  <a:schemeClr val="bg1"/>
                </a:solidFill>
                <a:latin typeface="Calibri" pitchFamily="34" charset="0"/>
              </a:rPr>
              <a:t>και πού </a:t>
            </a:r>
            <a:r>
              <a:rPr lang="en-US" sz="2400" smtClean="0">
                <a:solidFill>
                  <a:schemeClr val="bg1"/>
                </a:solidFill>
                <a:latin typeface="Calibri" pitchFamily="34" charset="0"/>
              </a:rPr>
              <a:t>: </a:t>
            </a:r>
            <a:r>
              <a:rPr lang="el-GR" sz="2400" smtClean="0">
                <a:solidFill>
                  <a:schemeClr val="bg1"/>
                </a:solidFill>
                <a:latin typeface="Arial" charset="0"/>
              </a:rPr>
              <a:t>ιστοσελίδα, </a:t>
            </a:r>
            <a:r>
              <a:rPr lang="en-US" sz="2400" smtClean="0">
                <a:solidFill>
                  <a:schemeClr val="bg1"/>
                </a:solidFill>
                <a:latin typeface="Arial" charset="0"/>
              </a:rPr>
              <a:t>www.ecoschools.</a:t>
            </a:r>
            <a:endParaRPr lang="el-GR" sz="2400" smtClean="0">
              <a:solidFill>
                <a:schemeClr val="bg1"/>
              </a:solidFill>
              <a:latin typeface="Arial" charset="0"/>
            </a:endParaRPr>
          </a:p>
          <a:p>
            <a:pPr fontAlgn="t"/>
            <a:endParaRPr lang="el-GR" sz="2400" smtClean="0">
              <a:latin typeface="Calibri" pitchFamily="34" charset="0"/>
            </a:endParaRPr>
          </a:p>
          <a:p>
            <a:pPr fontAlgn="t"/>
            <a:endParaRPr lang="el-GR" sz="2400" smtClean="0">
              <a:latin typeface="Calibri" pitchFamily="34" charset="0"/>
            </a:endParaRPr>
          </a:p>
          <a:p>
            <a:pPr fontAlgn="t"/>
            <a:endParaRPr lang="el-GR" sz="2400" smtClean="0">
              <a:latin typeface="Calibri" pitchFamily="34" charset="0"/>
            </a:endParaRPr>
          </a:p>
          <a:p>
            <a:pPr fontAlgn="t">
              <a:buFont typeface="Wingdings 2" pitchFamily="18" charset="2"/>
              <a:buNone/>
            </a:pPr>
            <a:endParaRPr lang="el-GR" sz="2400" b="1" smtClean="0">
              <a:latin typeface="Calibri" pitchFamily="34" charset="0"/>
            </a:endParaRPr>
          </a:p>
          <a:p>
            <a:pPr fontAlgn="t"/>
            <a:endParaRPr lang="el-GR" sz="2400" smtClean="0">
              <a:latin typeface="Calibri" pitchFamily="34" charset="0"/>
            </a:endParaRPr>
          </a:p>
          <a:p>
            <a:pPr fontAlgn="t"/>
            <a:endParaRPr lang="el-GR" sz="2400" smtClean="0">
              <a:latin typeface="Calibri" pitchFamily="34" charset="0"/>
            </a:endParaRPr>
          </a:p>
          <a:p>
            <a:pPr fontAlgn="t"/>
            <a:endParaRPr lang="el-GR" sz="2400" b="1" smtClean="0">
              <a:latin typeface="Calibri" pitchFamily="34" charset="0"/>
            </a:endParaRPr>
          </a:p>
          <a:p>
            <a:pPr fontAlgn="t"/>
            <a:endParaRPr lang="el-GR" sz="2400" smtClean="0">
              <a:latin typeface="Calibri" pitchFamily="34" charset="0"/>
            </a:endParaRPr>
          </a:p>
          <a:p>
            <a:pPr fontAlgn="t"/>
            <a:endParaRPr lang="el-GR" sz="2400" smtClean="0">
              <a:latin typeface="Calibri" pitchFamily="34" charset="0"/>
            </a:endParaRPr>
          </a:p>
          <a:p>
            <a:pPr fontAlgn="t"/>
            <a:endParaRPr lang="el-GR" sz="2400" smtClean="0">
              <a:latin typeface="Calibri" pitchFamily="34" charset="0"/>
            </a:endParaRPr>
          </a:p>
          <a:p>
            <a:endParaRPr lang="el-GR" sz="2400" smtClean="0">
              <a:latin typeface="Calibri" pitchFamily="34" charset="0"/>
            </a:endParaRPr>
          </a:p>
          <a:p>
            <a:pPr>
              <a:buFont typeface="Wingdings 2" pitchFamily="18" charset="2"/>
              <a:buNone/>
            </a:pPr>
            <a:endParaRPr lang="el-GR" sz="2400" smtClean="0">
              <a:latin typeface="Calibri" pitchFamily="34" charset="0"/>
            </a:endParaRPr>
          </a:p>
        </p:txBody>
      </p:sp>
      <p:graphicFrame>
        <p:nvGraphicFramePr>
          <p:cNvPr id="12" name="Table 11"/>
          <p:cNvGraphicFramePr>
            <a:graphicFrameLocks noGrp="1"/>
          </p:cNvGraphicFramePr>
          <p:nvPr/>
        </p:nvGraphicFramePr>
        <p:xfrm>
          <a:off x="2843213" y="5229225"/>
          <a:ext cx="1905000" cy="869950"/>
        </p:xfrm>
        <a:graphic>
          <a:graphicData uri="http://schemas.openxmlformats.org/drawingml/2006/table">
            <a:tbl>
              <a:tblPr/>
              <a:tblGrid>
                <a:gridCol w="952500"/>
                <a:gridCol w="952500"/>
              </a:tblGrid>
              <a:tr h="5048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l-GR" sz="1800" b="1" i="0" u="none" strike="noStrike" cap="none" normalizeH="0" baseline="0" smtClean="0">
                          <a:ln>
                            <a:noFill/>
                          </a:ln>
                          <a:solidFill>
                            <a:srgbClr val="3F6D19"/>
                          </a:solidFill>
                          <a:effectLst>
                            <a:outerShdw blurRad="38100" dist="38100" dir="2700000" algn="tl">
                              <a:srgbClr val="000000"/>
                            </a:outerShdw>
                          </a:effectLst>
                          <a:latin typeface="Franklin Gothic Book" pitchFamily="34" charset="0"/>
                          <a:cs typeface="Arial" charset="0"/>
                        </a:rPr>
                        <a:t>ΝΑΙ</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l-GR" sz="1800" b="1" i="0" u="none" strike="noStrike" cap="none" normalizeH="0" baseline="0" smtClean="0">
                          <a:ln>
                            <a:noFill/>
                          </a:ln>
                          <a:solidFill>
                            <a:srgbClr val="3F6D19"/>
                          </a:solidFill>
                          <a:effectLst>
                            <a:outerShdw blurRad="38100" dist="38100" dir="2700000" algn="tl">
                              <a:srgbClr val="000000"/>
                            </a:outerShdw>
                          </a:effectLst>
                          <a:latin typeface="Franklin Gothic Book" pitchFamily="34" charset="0"/>
                          <a:cs typeface="Arial" charset="0"/>
                        </a:rPr>
                        <a:t>ΟΧΙ</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r>
              <a:tr h="3651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l-GR" sz="1800" b="0" i="0" u="none" strike="noStrike" cap="none" normalizeH="0" baseline="0" smtClean="0">
                          <a:ln>
                            <a:noFill/>
                          </a:ln>
                          <a:solidFill>
                            <a:srgbClr val="000000"/>
                          </a:solidFill>
                          <a:effectLst/>
                          <a:latin typeface="Arial" charset="0"/>
                          <a:cs typeface="Arial" charset="0"/>
                        </a:rPr>
                        <a:t>χ</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EEC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800" b="0" i="0" u="none" strike="noStrike" cap="none" normalizeH="0" baseline="0" smtClean="0">
                        <a:ln>
                          <a:noFill/>
                        </a:ln>
                        <a:solidFill>
                          <a:srgbClr val="000000"/>
                        </a:solidFill>
                        <a:effectLst/>
                        <a:latin typeface="Franklin Gothic Book" pitchFamily="34"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EECE"/>
                    </a:solidFill>
                  </a:tcPr>
                </a:tc>
              </a:tr>
            </a:tbl>
          </a:graphicData>
        </a:graphic>
      </p:graphicFrame>
      <p:sp>
        <p:nvSpPr>
          <p:cNvPr id="11" name="Slide Number Placeholder 10"/>
          <p:cNvSpPr>
            <a:spLocks noGrp="1"/>
          </p:cNvSpPr>
          <p:nvPr>
            <p:ph type="sldNum" sz="quarter" idx="12"/>
          </p:nvPr>
        </p:nvSpPr>
        <p:spPr/>
        <p:txBody>
          <a:bodyPr/>
          <a:lstStyle/>
          <a:p>
            <a:pPr>
              <a:defRPr/>
            </a:pPr>
            <a:fld id="{4FE9AC1D-A976-46C2-945F-39A63769D13A}" type="slidenum">
              <a:rPr lang="en-US"/>
              <a:pPr>
                <a:defRPr/>
              </a:pPr>
              <a:t>18</a:t>
            </a:fld>
            <a:endParaRPr lang="en-US"/>
          </a:p>
        </p:txBody>
      </p:sp>
      <p:grpSp>
        <p:nvGrpSpPr>
          <p:cNvPr id="31759" name="Group 15"/>
          <p:cNvGrpSpPr>
            <a:grpSpLocks/>
          </p:cNvGrpSpPr>
          <p:nvPr/>
        </p:nvGrpSpPr>
        <p:grpSpPr bwMode="auto">
          <a:xfrm>
            <a:off x="1143000" y="0"/>
            <a:ext cx="6858000" cy="1119188"/>
            <a:chOff x="1295400" y="0"/>
            <a:chExt cx="6858000" cy="1119188"/>
          </a:xfrm>
        </p:grpSpPr>
        <p:pic>
          <p:nvPicPr>
            <p:cNvPr id="17" name="Picture 16" descr="λογότυπο της Ελληνικής Εταιρίας Προστασίας της Φύσης"/>
            <p:cNvPicPr>
              <a:picLocks noChangeAspect="1" noChangeArrowheads="1"/>
            </p:cNvPicPr>
            <p:nvPr/>
          </p:nvPicPr>
          <p:blipFill>
            <a:blip r:embed="rId2" cstate="print"/>
            <a:srcRect/>
            <a:stretch>
              <a:fillRect/>
            </a:stretch>
          </p:blipFill>
          <p:spPr>
            <a:xfrm>
              <a:off x="1295400" y="228600"/>
              <a:ext cx="1916328" cy="826314"/>
            </a:xfrm>
            <a:prstGeom prst="rect">
              <a:avLst/>
            </a:prstGeom>
          </p:spPr>
          <p:style>
            <a:lnRef idx="0">
              <a:scrgbClr r="0" g="0" b="0"/>
            </a:lnRef>
            <a:fillRef idx="1002">
              <a:schemeClr val="lt2"/>
            </a:fillRef>
            <a:effectRef idx="0">
              <a:scrgbClr r="0" g="0" b="0"/>
            </a:effectRef>
            <a:fontRef idx="major"/>
          </p:style>
        </p:pic>
        <p:pic>
          <p:nvPicPr>
            <p:cNvPr id="31762" name="Picture 9" descr="fee-logo"/>
            <p:cNvPicPr>
              <a:picLocks noChangeAspect="1" noChangeArrowheads="1"/>
            </p:cNvPicPr>
            <p:nvPr/>
          </p:nvPicPr>
          <p:blipFill>
            <a:blip r:embed="rId3"/>
            <a:srcRect/>
            <a:stretch>
              <a:fillRect/>
            </a:stretch>
          </p:blipFill>
          <p:spPr bwMode="auto">
            <a:xfrm>
              <a:off x="7620000" y="152400"/>
              <a:ext cx="533400" cy="966788"/>
            </a:xfrm>
            <a:prstGeom prst="rect">
              <a:avLst/>
            </a:prstGeom>
            <a:noFill/>
            <a:ln w="9525">
              <a:noFill/>
              <a:miter lim="800000"/>
              <a:headEnd/>
              <a:tailEnd/>
            </a:ln>
          </p:spPr>
        </p:pic>
        <p:pic>
          <p:nvPicPr>
            <p:cNvPr id="31763" name="Picture 18" descr="Οικολογικά Σχολεία - Eco-Schools"/>
            <p:cNvPicPr>
              <a:picLocks noChangeAspect="1" noChangeArrowheads="1"/>
            </p:cNvPicPr>
            <p:nvPr/>
          </p:nvPicPr>
          <p:blipFill>
            <a:blip r:embed="rId4">
              <a:lum bright="2000" contrast="2000"/>
            </a:blip>
            <a:srcRect/>
            <a:stretch>
              <a:fillRect/>
            </a:stretch>
          </p:blipFill>
          <p:spPr bwMode="auto">
            <a:xfrm>
              <a:off x="6477000" y="152400"/>
              <a:ext cx="660017" cy="914400"/>
            </a:xfrm>
            <a:prstGeom prst="rect">
              <a:avLst/>
            </a:prstGeom>
            <a:noFill/>
            <a:ln w="9525">
              <a:noFill/>
              <a:miter lim="800000"/>
              <a:headEnd/>
              <a:tailEnd/>
            </a:ln>
          </p:spPr>
        </p:pic>
        <p:sp>
          <p:nvSpPr>
            <p:cNvPr id="20" name="Rectangle 3"/>
            <p:cNvSpPr>
              <a:spLocks noChangeArrowheads="1"/>
            </p:cNvSpPr>
            <p:nvPr/>
          </p:nvSpPr>
          <p:spPr bwMode="auto">
            <a:xfrm>
              <a:off x="3276600" y="0"/>
              <a:ext cx="2630488" cy="1092200"/>
            </a:xfrm>
            <a:prstGeom prst="rect">
              <a:avLst/>
            </a:prstGeom>
            <a:noFill/>
            <a:ln w="9525">
              <a:noFill/>
              <a:miter lim="800000"/>
              <a:headEnd/>
              <a:tailEnd/>
            </a:ln>
            <a:effectLst/>
          </p:spPr>
          <p:txBody>
            <a:bodyPr wrap="none" anchor="ctr">
              <a:spAutoFit/>
            </a:bodyPr>
            <a:lstStyle/>
            <a:p>
              <a:pPr algn="ctr">
                <a:defRPr/>
              </a:pPr>
              <a:endParaRPr lang="el-GR" sz="1100" dirty="0">
                <a:latin typeface="Calibri" pitchFamily="34" charset="0"/>
                <a:ea typeface="MS Mincho" pitchFamily="49" charset="-128"/>
                <a:cs typeface="Times New Roman" pitchFamily="18" charset="0"/>
              </a:endParaRPr>
            </a:p>
            <a:p>
              <a:pPr algn="ctr">
                <a:defRPr/>
              </a:pPr>
              <a:endParaRPr lang="el-GR" sz="1100" dirty="0">
                <a:latin typeface="Calibri" pitchFamily="34" charset="0"/>
                <a:ea typeface="MS Mincho" pitchFamily="49" charset="-128"/>
                <a:cs typeface="Times New Roman" pitchFamily="18" charset="0"/>
              </a:endParaRPr>
            </a:p>
            <a:p>
              <a:pPr algn="ctr">
                <a:defRPr/>
              </a:pPr>
              <a:endParaRPr lang="el-GR" sz="1100" dirty="0">
                <a:latin typeface="Calibri" pitchFamily="34" charset="0"/>
                <a:ea typeface="MS Mincho" pitchFamily="49" charset="-128"/>
                <a:cs typeface="Times New Roman" pitchFamily="18" charset="0"/>
              </a:endParaRPr>
            </a:p>
            <a:p>
              <a:pPr algn="ctr">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ΕΛΛΗΝΙΚΗ ΔΗΜΟΚΡΑΤΙΑ</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ΥΠΟΥΡΓΕΙΟ ΠΑΙΔΕΙΑΣ,ΕΡΕΥΝΑΣ ΚΑΙ ΘΡΗΣΚΕΥΜΑΤΩΝ</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ΠΕΡΙΦΕΡΕΙΑΚΗ Δ/ΝΣΗ Π.Ε. &amp; Δ.Ε. ΑΤΤΙΚΗΣ</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 ΔΙΕΥΘΥΝΣΗ ΔΕΥΤΕΡΟΒΑΘΜΙΑΣ ΕΚΠΑΙΔΕΥΣΗΣ Β’ ΑΘΗΝΑΣ</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p:txBody>
        </p:sp>
      </p:grpSp>
      <p:pic>
        <p:nvPicPr>
          <p:cNvPr id="31760" name="Picture 2" descr="ED"/>
          <p:cNvPicPr>
            <a:picLocks noChangeAspect="1" noChangeArrowheads="1"/>
          </p:cNvPicPr>
          <p:nvPr/>
        </p:nvPicPr>
        <p:blipFill>
          <a:blip r:embed="rId5"/>
          <a:srcRect/>
          <a:stretch>
            <a:fillRect/>
          </a:stretch>
        </p:blipFill>
        <p:spPr bwMode="auto">
          <a:xfrm>
            <a:off x="4267200" y="152400"/>
            <a:ext cx="409575" cy="409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371600"/>
            <a:ext cx="8686800" cy="838200"/>
          </a:xfrm>
        </p:spPr>
        <p:txBody>
          <a:bodyPr/>
          <a:lstStyle/>
          <a:p>
            <a:pPr fontAlgn="auto">
              <a:spcAft>
                <a:spcPts val="0"/>
              </a:spcAft>
              <a:defRPr/>
            </a:pPr>
            <a:r>
              <a:rPr lang="el-GR" sz="3000" b="1" dirty="0" smtClean="0">
                <a:solidFill>
                  <a:schemeClr val="bg1"/>
                </a:solidFill>
                <a:latin typeface="Calibri" pitchFamily="34" charset="0"/>
                <a:cs typeface="Calibri" pitchFamily="34" charset="0"/>
              </a:rPr>
              <a:t>Βημα 7 </a:t>
            </a:r>
            <a:r>
              <a:rPr lang="en-US" sz="3000" b="1" dirty="0" smtClean="0">
                <a:solidFill>
                  <a:schemeClr val="bg1"/>
                </a:solidFill>
                <a:latin typeface="Calibri" pitchFamily="34" charset="0"/>
                <a:cs typeface="Calibri" pitchFamily="34" charset="0"/>
              </a:rPr>
              <a:t>: </a:t>
            </a:r>
            <a:r>
              <a:rPr lang="el-GR" sz="3000" b="1" dirty="0" smtClean="0">
                <a:solidFill>
                  <a:schemeClr val="bg1"/>
                </a:solidFill>
                <a:latin typeface="Calibri" pitchFamily="34" charset="0"/>
                <a:cs typeface="Calibri" pitchFamily="34" charset="0"/>
              </a:rPr>
              <a:t>Δημιουργια οικοκωδικα</a:t>
            </a:r>
            <a:endParaRPr lang="el-GR" sz="3000" b="1" dirty="0">
              <a:solidFill>
                <a:schemeClr val="bg1"/>
              </a:solidFill>
              <a:latin typeface="Calibri" pitchFamily="34" charset="0"/>
              <a:cs typeface="Calibri" pitchFamily="34" charset="0"/>
            </a:endParaRPr>
          </a:p>
        </p:txBody>
      </p:sp>
      <p:sp>
        <p:nvSpPr>
          <p:cNvPr id="32770" name="Content Placeholder 4"/>
          <p:cNvSpPr>
            <a:spLocks noGrp="1"/>
          </p:cNvSpPr>
          <p:nvPr>
            <p:ph idx="1"/>
          </p:nvPr>
        </p:nvSpPr>
        <p:spPr>
          <a:xfrm>
            <a:off x="228600" y="2332038"/>
            <a:ext cx="8686800" cy="4297362"/>
          </a:xfrm>
        </p:spPr>
        <p:txBody>
          <a:bodyPr/>
          <a:lstStyle/>
          <a:p>
            <a:r>
              <a:rPr lang="el-GR" sz="2400" smtClean="0">
                <a:solidFill>
                  <a:schemeClr val="bg1"/>
                </a:solidFill>
                <a:latin typeface="Calibri" pitchFamily="34" charset="0"/>
              </a:rPr>
              <a:t>Αναγραφή κανόνων Οικοκώδικα </a:t>
            </a:r>
            <a:r>
              <a:rPr lang="en-US" sz="2400" smtClean="0">
                <a:solidFill>
                  <a:schemeClr val="bg1"/>
                </a:solidFill>
                <a:latin typeface="Calibri" pitchFamily="34" charset="0"/>
              </a:rPr>
              <a:t>:</a:t>
            </a:r>
          </a:p>
          <a:p>
            <a:pPr fontAlgn="t"/>
            <a:endParaRPr lang="el-GR" sz="2400" smtClean="0">
              <a:latin typeface="Calibri" pitchFamily="34" charset="0"/>
            </a:endParaRPr>
          </a:p>
          <a:p>
            <a:pPr fontAlgn="t"/>
            <a:endParaRPr lang="el-GR" sz="2400" smtClean="0">
              <a:latin typeface="Calibri" pitchFamily="34" charset="0"/>
            </a:endParaRPr>
          </a:p>
          <a:p>
            <a:pPr fontAlgn="t"/>
            <a:endParaRPr lang="el-GR" sz="2400" smtClean="0">
              <a:latin typeface="Calibri" pitchFamily="34" charset="0"/>
            </a:endParaRPr>
          </a:p>
          <a:p>
            <a:pPr fontAlgn="t">
              <a:buFont typeface="Wingdings 2" pitchFamily="18" charset="2"/>
              <a:buNone/>
            </a:pPr>
            <a:endParaRPr lang="el-GR" sz="2400" b="1" smtClean="0">
              <a:latin typeface="Calibri" pitchFamily="34" charset="0"/>
            </a:endParaRPr>
          </a:p>
          <a:p>
            <a:pPr fontAlgn="t"/>
            <a:endParaRPr lang="el-GR" sz="2400" smtClean="0">
              <a:latin typeface="Calibri" pitchFamily="34" charset="0"/>
            </a:endParaRPr>
          </a:p>
          <a:p>
            <a:pPr fontAlgn="t"/>
            <a:endParaRPr lang="el-GR" sz="2400" smtClean="0">
              <a:latin typeface="Calibri" pitchFamily="34" charset="0"/>
            </a:endParaRPr>
          </a:p>
          <a:p>
            <a:pPr fontAlgn="t"/>
            <a:endParaRPr lang="el-GR" sz="2400" b="1" smtClean="0">
              <a:latin typeface="Calibri" pitchFamily="34" charset="0"/>
            </a:endParaRPr>
          </a:p>
          <a:p>
            <a:pPr fontAlgn="t"/>
            <a:endParaRPr lang="el-GR" sz="2400" smtClean="0">
              <a:latin typeface="Calibri" pitchFamily="34" charset="0"/>
            </a:endParaRPr>
          </a:p>
          <a:p>
            <a:pPr fontAlgn="t"/>
            <a:endParaRPr lang="el-GR" sz="2400" smtClean="0">
              <a:latin typeface="Calibri" pitchFamily="34" charset="0"/>
            </a:endParaRPr>
          </a:p>
          <a:p>
            <a:pPr fontAlgn="t"/>
            <a:endParaRPr lang="el-GR" sz="2400" smtClean="0">
              <a:latin typeface="Calibri" pitchFamily="34" charset="0"/>
            </a:endParaRPr>
          </a:p>
          <a:p>
            <a:endParaRPr lang="el-GR" sz="2400" smtClean="0">
              <a:latin typeface="Calibri" pitchFamily="34" charset="0"/>
            </a:endParaRPr>
          </a:p>
          <a:p>
            <a:pPr>
              <a:buFont typeface="Wingdings 2" pitchFamily="18" charset="2"/>
              <a:buNone/>
            </a:pPr>
            <a:endParaRPr lang="el-GR" sz="2400" smtClean="0">
              <a:latin typeface="Calibri" pitchFamily="34" charset="0"/>
            </a:endParaRPr>
          </a:p>
        </p:txBody>
      </p:sp>
      <p:sp>
        <p:nvSpPr>
          <p:cNvPr id="11" name="Slide Number Placeholder 10"/>
          <p:cNvSpPr>
            <a:spLocks noGrp="1"/>
          </p:cNvSpPr>
          <p:nvPr>
            <p:ph type="sldNum" sz="quarter" idx="12"/>
          </p:nvPr>
        </p:nvSpPr>
        <p:spPr/>
        <p:txBody>
          <a:bodyPr/>
          <a:lstStyle/>
          <a:p>
            <a:pPr>
              <a:defRPr/>
            </a:pPr>
            <a:fld id="{E6ECB1EC-1CDE-4E3B-97AE-EAE134D1C5AC}" type="slidenum">
              <a:rPr lang="en-US"/>
              <a:pPr>
                <a:defRPr/>
              </a:pPr>
              <a:t>19</a:t>
            </a:fld>
            <a:endParaRPr lang="en-US"/>
          </a:p>
        </p:txBody>
      </p:sp>
      <p:grpSp>
        <p:nvGrpSpPr>
          <p:cNvPr id="32772" name="Group 11"/>
          <p:cNvGrpSpPr>
            <a:grpSpLocks/>
          </p:cNvGrpSpPr>
          <p:nvPr/>
        </p:nvGrpSpPr>
        <p:grpSpPr bwMode="auto">
          <a:xfrm>
            <a:off x="1143000" y="0"/>
            <a:ext cx="6858000" cy="1119188"/>
            <a:chOff x="1295400" y="0"/>
            <a:chExt cx="6858000" cy="1119188"/>
          </a:xfrm>
        </p:grpSpPr>
        <p:pic>
          <p:nvPicPr>
            <p:cNvPr id="16" name="Picture 15" descr="λογότυπο της Ελληνικής Εταιρίας Προστασίας της Φύσης"/>
            <p:cNvPicPr>
              <a:picLocks noChangeAspect="1" noChangeArrowheads="1"/>
            </p:cNvPicPr>
            <p:nvPr/>
          </p:nvPicPr>
          <p:blipFill>
            <a:blip r:embed="rId2" cstate="print"/>
            <a:srcRect/>
            <a:stretch>
              <a:fillRect/>
            </a:stretch>
          </p:blipFill>
          <p:spPr>
            <a:xfrm>
              <a:off x="1295400" y="228600"/>
              <a:ext cx="1916328" cy="826314"/>
            </a:xfrm>
            <a:prstGeom prst="rect">
              <a:avLst/>
            </a:prstGeom>
          </p:spPr>
          <p:style>
            <a:lnRef idx="0">
              <a:scrgbClr r="0" g="0" b="0"/>
            </a:lnRef>
            <a:fillRef idx="1002">
              <a:schemeClr val="lt2"/>
            </a:fillRef>
            <a:effectRef idx="0">
              <a:scrgbClr r="0" g="0" b="0"/>
            </a:effectRef>
            <a:fontRef idx="major"/>
          </p:style>
        </p:pic>
        <p:pic>
          <p:nvPicPr>
            <p:cNvPr id="32775" name="Picture 9" descr="fee-logo"/>
            <p:cNvPicPr>
              <a:picLocks noChangeAspect="1" noChangeArrowheads="1"/>
            </p:cNvPicPr>
            <p:nvPr/>
          </p:nvPicPr>
          <p:blipFill>
            <a:blip r:embed="rId3"/>
            <a:srcRect/>
            <a:stretch>
              <a:fillRect/>
            </a:stretch>
          </p:blipFill>
          <p:spPr bwMode="auto">
            <a:xfrm>
              <a:off x="7620000" y="152400"/>
              <a:ext cx="533400" cy="966788"/>
            </a:xfrm>
            <a:prstGeom prst="rect">
              <a:avLst/>
            </a:prstGeom>
            <a:noFill/>
            <a:ln w="9525">
              <a:noFill/>
              <a:miter lim="800000"/>
              <a:headEnd/>
              <a:tailEnd/>
            </a:ln>
          </p:spPr>
        </p:pic>
        <p:pic>
          <p:nvPicPr>
            <p:cNvPr id="32776" name="Picture 17" descr="Οικολογικά Σχολεία - Eco-Schools"/>
            <p:cNvPicPr>
              <a:picLocks noChangeAspect="1" noChangeArrowheads="1"/>
            </p:cNvPicPr>
            <p:nvPr/>
          </p:nvPicPr>
          <p:blipFill>
            <a:blip r:embed="rId4">
              <a:lum bright="2000" contrast="2000"/>
            </a:blip>
            <a:srcRect/>
            <a:stretch>
              <a:fillRect/>
            </a:stretch>
          </p:blipFill>
          <p:spPr bwMode="auto">
            <a:xfrm>
              <a:off x="6477000" y="152400"/>
              <a:ext cx="660017" cy="914400"/>
            </a:xfrm>
            <a:prstGeom prst="rect">
              <a:avLst/>
            </a:prstGeom>
            <a:noFill/>
            <a:ln w="9525">
              <a:noFill/>
              <a:miter lim="800000"/>
              <a:headEnd/>
              <a:tailEnd/>
            </a:ln>
          </p:spPr>
        </p:pic>
        <p:sp>
          <p:nvSpPr>
            <p:cNvPr id="19" name="Rectangle 3"/>
            <p:cNvSpPr>
              <a:spLocks noChangeArrowheads="1"/>
            </p:cNvSpPr>
            <p:nvPr/>
          </p:nvSpPr>
          <p:spPr bwMode="auto">
            <a:xfrm>
              <a:off x="3276600" y="0"/>
              <a:ext cx="2630488" cy="1092200"/>
            </a:xfrm>
            <a:prstGeom prst="rect">
              <a:avLst/>
            </a:prstGeom>
            <a:noFill/>
            <a:ln w="9525">
              <a:noFill/>
              <a:miter lim="800000"/>
              <a:headEnd/>
              <a:tailEnd/>
            </a:ln>
            <a:effectLst/>
          </p:spPr>
          <p:txBody>
            <a:bodyPr wrap="none" anchor="ctr">
              <a:spAutoFit/>
            </a:bodyPr>
            <a:lstStyle/>
            <a:p>
              <a:pPr algn="ctr">
                <a:defRPr/>
              </a:pPr>
              <a:endParaRPr lang="el-GR" sz="1100" dirty="0">
                <a:latin typeface="Calibri" pitchFamily="34" charset="0"/>
                <a:ea typeface="MS Mincho" pitchFamily="49" charset="-128"/>
                <a:cs typeface="Times New Roman" pitchFamily="18" charset="0"/>
              </a:endParaRPr>
            </a:p>
            <a:p>
              <a:pPr algn="ctr">
                <a:defRPr/>
              </a:pPr>
              <a:endParaRPr lang="el-GR" sz="1100" dirty="0">
                <a:latin typeface="Calibri" pitchFamily="34" charset="0"/>
                <a:ea typeface="MS Mincho" pitchFamily="49" charset="-128"/>
                <a:cs typeface="Times New Roman" pitchFamily="18" charset="0"/>
              </a:endParaRPr>
            </a:p>
            <a:p>
              <a:pPr algn="ctr">
                <a:defRPr/>
              </a:pPr>
              <a:endParaRPr lang="el-GR" sz="1100" dirty="0">
                <a:latin typeface="Calibri" pitchFamily="34" charset="0"/>
                <a:ea typeface="MS Mincho" pitchFamily="49" charset="-128"/>
                <a:cs typeface="Times New Roman" pitchFamily="18" charset="0"/>
              </a:endParaRPr>
            </a:p>
            <a:p>
              <a:pPr algn="ctr">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ΕΛΛΗΝΙΚΗ ΔΗΜΟΚΡΑΤΙΑ</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ΥΠΟΥΡΓΕΙΟ ΠΑΙΔΕΙΑΣ,ΕΡΕΥΝΑΣ ΚΑΙ ΘΡΗΣΚΕΥΜΑΤΩΝ</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ΠΕΡΙΦΕΡΕΙΑΚΗ Δ/ΝΣΗ Π.Ε. &amp; Δ.Ε. ΑΤΤΙΚΗΣ</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 ΔΙΕΥΘΥΝΣΗ ΔΕΥΤΕΡΟΒΑΘΜΙΑΣ ΕΚΠΑΙΔΕΥΣΗΣ Β’ ΑΘΗΝΑΣ</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p:txBody>
        </p:sp>
      </p:grpSp>
      <p:pic>
        <p:nvPicPr>
          <p:cNvPr id="32773" name="Picture 2" descr="ED"/>
          <p:cNvPicPr>
            <a:picLocks noChangeAspect="1" noChangeArrowheads="1"/>
          </p:cNvPicPr>
          <p:nvPr/>
        </p:nvPicPr>
        <p:blipFill>
          <a:blip r:embed="rId5"/>
          <a:srcRect/>
          <a:stretch>
            <a:fillRect/>
          </a:stretch>
        </p:blipFill>
        <p:spPr bwMode="auto">
          <a:xfrm>
            <a:off x="4267200" y="152400"/>
            <a:ext cx="409575" cy="409575"/>
          </a:xfrm>
          <a:prstGeom prst="rect">
            <a:avLst/>
          </a:prstGeom>
          <a:noFill/>
          <a:ln w="9525">
            <a:noFill/>
            <a:miter lim="800000"/>
            <a:headEnd/>
            <a:tailEnd/>
          </a:ln>
        </p:spPr>
      </p:pic>
      <p:pic>
        <p:nvPicPr>
          <p:cNvPr id="32779" name="Picture 11" descr="4505bc3d-6b14-43f5-8073-536a0b27085d"/>
          <p:cNvPicPr>
            <a:picLocks noChangeAspect="1" noChangeArrowheads="1"/>
          </p:cNvPicPr>
          <p:nvPr/>
        </p:nvPicPr>
        <p:blipFill>
          <a:blip r:embed="rId6"/>
          <a:srcRect/>
          <a:stretch>
            <a:fillRect/>
          </a:stretch>
        </p:blipFill>
        <p:spPr bwMode="auto">
          <a:xfrm>
            <a:off x="3311525" y="2924175"/>
            <a:ext cx="5832475" cy="3281363"/>
          </a:xfrm>
          <a:prstGeom prst="rect">
            <a:avLst/>
          </a:prstGeom>
          <a:noFill/>
        </p:spPr>
      </p:pic>
      <p:pic>
        <p:nvPicPr>
          <p:cNvPr id="32781" name="Picture 13" descr="d12c49ee-c4d8-4bff-bf79-a456990f6b89"/>
          <p:cNvPicPr>
            <a:picLocks noChangeAspect="1" noChangeArrowheads="1"/>
          </p:cNvPicPr>
          <p:nvPr/>
        </p:nvPicPr>
        <p:blipFill>
          <a:blip r:embed="rId7"/>
          <a:srcRect/>
          <a:stretch>
            <a:fillRect/>
          </a:stretch>
        </p:blipFill>
        <p:spPr bwMode="auto">
          <a:xfrm>
            <a:off x="0" y="4076700"/>
            <a:ext cx="4248150" cy="2389188"/>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138" y="771525"/>
            <a:ext cx="5029200" cy="838200"/>
          </a:xfrm>
        </p:spPr>
        <p:txBody>
          <a:bodyPr/>
          <a:lstStyle/>
          <a:p>
            <a:pPr fontAlgn="auto">
              <a:spcAft>
                <a:spcPts val="0"/>
              </a:spcAft>
              <a:defRPr/>
            </a:pPr>
            <a:r>
              <a:rPr lang="el-GR" sz="3000" b="1" dirty="0" smtClean="0">
                <a:solidFill>
                  <a:schemeClr val="bg1"/>
                </a:solidFill>
                <a:latin typeface="Calibri" pitchFamily="34" charset="0"/>
                <a:cs typeface="Calibri" pitchFamily="34" charset="0"/>
              </a:rPr>
              <a:t>Στοιχεια Σχολειου</a:t>
            </a:r>
            <a:endParaRPr lang="el-GR" sz="3000" b="1" dirty="0">
              <a:solidFill>
                <a:schemeClr val="bg1"/>
              </a:solidFill>
              <a:latin typeface="Calibri" pitchFamily="34" charset="0"/>
              <a:cs typeface="Calibri" pitchFamily="34" charset="0"/>
            </a:endParaRPr>
          </a:p>
        </p:txBody>
      </p:sp>
      <p:sp>
        <p:nvSpPr>
          <p:cNvPr id="15362" name="Content Placeholder 2"/>
          <p:cNvSpPr>
            <a:spLocks noGrp="1"/>
          </p:cNvSpPr>
          <p:nvPr>
            <p:ph idx="1"/>
          </p:nvPr>
        </p:nvSpPr>
        <p:spPr>
          <a:xfrm>
            <a:off x="0" y="1412875"/>
            <a:ext cx="5040313" cy="4032250"/>
          </a:xfrm>
        </p:spPr>
        <p:txBody>
          <a:bodyPr/>
          <a:lstStyle/>
          <a:p>
            <a:pPr>
              <a:lnSpc>
                <a:spcPct val="150000"/>
              </a:lnSpc>
            </a:pPr>
            <a:r>
              <a:rPr lang="el-GR" sz="2400" smtClean="0">
                <a:solidFill>
                  <a:schemeClr val="bg1"/>
                </a:solidFill>
                <a:latin typeface="Calibri" pitchFamily="34" charset="0"/>
              </a:rPr>
              <a:t>Σχολικά έτη συμμετοχής στο Δ.Θ.Δ. «Οικολογικά Σχολεία» </a:t>
            </a:r>
            <a:r>
              <a:rPr lang="en-US" sz="2400" smtClean="0">
                <a:solidFill>
                  <a:schemeClr val="bg1"/>
                </a:solidFill>
                <a:latin typeface="Calibri" pitchFamily="34" charset="0"/>
              </a:rPr>
              <a:t>: 2015-16, 2016-17, 2017-18</a:t>
            </a:r>
            <a:endParaRPr lang="el-GR" sz="2400" smtClean="0">
              <a:solidFill>
                <a:schemeClr val="bg1"/>
              </a:solidFill>
              <a:latin typeface="Calibri" pitchFamily="34" charset="0"/>
            </a:endParaRPr>
          </a:p>
          <a:p>
            <a:pPr>
              <a:lnSpc>
                <a:spcPct val="150000"/>
              </a:lnSpc>
            </a:pPr>
            <a:r>
              <a:rPr lang="el-GR" sz="2400" smtClean="0">
                <a:solidFill>
                  <a:schemeClr val="bg1"/>
                </a:solidFill>
                <a:latin typeface="Calibri" pitchFamily="34" charset="0"/>
              </a:rPr>
              <a:t>Τηλέφωνο σχολείου </a:t>
            </a:r>
            <a:r>
              <a:rPr lang="en-US" sz="2400" smtClean="0">
                <a:solidFill>
                  <a:schemeClr val="bg1"/>
                </a:solidFill>
                <a:latin typeface="Calibri" pitchFamily="34" charset="0"/>
              </a:rPr>
              <a:t>: 2541081477</a:t>
            </a:r>
            <a:endParaRPr lang="el-GR" sz="2400" smtClean="0">
              <a:solidFill>
                <a:schemeClr val="bg1"/>
              </a:solidFill>
              <a:latin typeface="Calibri" pitchFamily="34" charset="0"/>
            </a:endParaRPr>
          </a:p>
          <a:p>
            <a:pPr>
              <a:lnSpc>
                <a:spcPct val="150000"/>
              </a:lnSpc>
            </a:pPr>
            <a:r>
              <a:rPr lang="el-GR" sz="2400" smtClean="0">
                <a:solidFill>
                  <a:schemeClr val="bg1"/>
                </a:solidFill>
                <a:latin typeface="Calibri" pitchFamily="34" charset="0"/>
              </a:rPr>
              <a:t>Ταχυδρομική διεύθυνση σχολείου </a:t>
            </a:r>
            <a:r>
              <a:rPr lang="en-US" sz="2400" smtClean="0">
                <a:solidFill>
                  <a:schemeClr val="bg1"/>
                </a:solidFill>
                <a:latin typeface="Calibri" pitchFamily="34" charset="0"/>
              </a:rPr>
              <a:t>: </a:t>
            </a:r>
            <a:r>
              <a:rPr lang="el-GR" sz="2400" smtClean="0">
                <a:solidFill>
                  <a:schemeClr val="bg1"/>
                </a:solidFill>
                <a:latin typeface="Arial" charset="0"/>
              </a:rPr>
              <a:t>Γενισέα Ξάνθης, 67064</a:t>
            </a:r>
          </a:p>
          <a:p>
            <a:pPr>
              <a:lnSpc>
                <a:spcPct val="150000"/>
              </a:lnSpc>
            </a:pPr>
            <a:r>
              <a:rPr lang="el-GR" sz="2400" smtClean="0">
                <a:solidFill>
                  <a:schemeClr val="bg1"/>
                </a:solidFill>
                <a:latin typeface="Calibri" pitchFamily="34" charset="0"/>
              </a:rPr>
              <a:t>Ηλεκτρονική διεύθυνση επικοινωνίας σχολείου </a:t>
            </a:r>
            <a:r>
              <a:rPr lang="en-US" sz="2400" smtClean="0">
                <a:solidFill>
                  <a:schemeClr val="bg1"/>
                </a:solidFill>
                <a:latin typeface="Calibri" pitchFamily="34" charset="0"/>
              </a:rPr>
              <a:t>:</a:t>
            </a:r>
            <a:r>
              <a:rPr lang="el-GR" sz="2400" smtClean="0">
                <a:solidFill>
                  <a:schemeClr val="bg1"/>
                </a:solidFill>
                <a:latin typeface="Arial" charset="0"/>
              </a:rPr>
              <a:t> </a:t>
            </a:r>
            <a:r>
              <a:rPr lang="en-US" sz="2400" smtClean="0">
                <a:solidFill>
                  <a:schemeClr val="bg1"/>
                </a:solidFill>
                <a:latin typeface="Arial" charset="0"/>
              </a:rPr>
              <a:t>gymgenis@sch.gr</a:t>
            </a:r>
          </a:p>
          <a:p>
            <a:pPr>
              <a:lnSpc>
                <a:spcPct val="150000"/>
              </a:lnSpc>
            </a:pPr>
            <a:endParaRPr lang="el-GR" sz="2400" smtClean="0"/>
          </a:p>
        </p:txBody>
      </p:sp>
      <p:sp>
        <p:nvSpPr>
          <p:cNvPr id="7" name="Slide Number Placeholder 6"/>
          <p:cNvSpPr>
            <a:spLocks noGrp="1"/>
          </p:cNvSpPr>
          <p:nvPr>
            <p:ph type="sldNum" sz="quarter" idx="12"/>
          </p:nvPr>
        </p:nvSpPr>
        <p:spPr/>
        <p:txBody>
          <a:bodyPr/>
          <a:lstStyle/>
          <a:p>
            <a:pPr>
              <a:defRPr/>
            </a:pPr>
            <a:fld id="{85F74E94-9E23-4BE4-807E-C3288B3F6FD3}" type="slidenum">
              <a:rPr lang="en-US"/>
              <a:pPr>
                <a:defRPr/>
              </a:pPr>
              <a:t>2</a:t>
            </a:fld>
            <a:endParaRPr lang="en-US"/>
          </a:p>
        </p:txBody>
      </p:sp>
      <p:grpSp>
        <p:nvGrpSpPr>
          <p:cNvPr id="15364" name="Group 10"/>
          <p:cNvGrpSpPr>
            <a:grpSpLocks/>
          </p:cNvGrpSpPr>
          <p:nvPr/>
        </p:nvGrpSpPr>
        <p:grpSpPr bwMode="auto">
          <a:xfrm>
            <a:off x="0" y="-242888"/>
            <a:ext cx="6864350" cy="1116013"/>
            <a:chOff x="1289304" y="3175"/>
            <a:chExt cx="6864096" cy="1116013"/>
          </a:xfrm>
        </p:grpSpPr>
        <p:pic>
          <p:nvPicPr>
            <p:cNvPr id="12" name="Picture 11" descr="λογότυπο της Ελληνικής Εταιρίας Προστασίας της Φύσης"/>
            <p:cNvPicPr>
              <a:picLocks noChangeAspect="1" noChangeArrowheads="1"/>
            </p:cNvPicPr>
            <p:nvPr/>
          </p:nvPicPr>
          <p:blipFill>
            <a:blip r:embed="rId2" cstate="print"/>
            <a:srcRect/>
            <a:stretch>
              <a:fillRect/>
            </a:stretch>
          </p:blipFill>
          <p:spPr>
            <a:xfrm>
              <a:off x="1295400" y="228600"/>
              <a:ext cx="1916328" cy="826314"/>
            </a:xfrm>
            <a:prstGeom prst="rect">
              <a:avLst/>
            </a:prstGeom>
          </p:spPr>
          <p:style>
            <a:lnRef idx="0">
              <a:scrgbClr r="0" g="0" b="0"/>
            </a:lnRef>
            <a:fillRef idx="1002">
              <a:schemeClr val="lt2"/>
            </a:fillRef>
            <a:effectRef idx="0">
              <a:scrgbClr r="0" g="0" b="0"/>
            </a:effectRef>
            <a:fontRef idx="major"/>
          </p:style>
        </p:pic>
        <p:pic>
          <p:nvPicPr>
            <p:cNvPr id="15367" name="Picture 9" descr="fee-logo"/>
            <p:cNvPicPr>
              <a:picLocks noChangeAspect="1" noChangeArrowheads="1"/>
            </p:cNvPicPr>
            <p:nvPr/>
          </p:nvPicPr>
          <p:blipFill>
            <a:blip r:embed="rId3"/>
            <a:srcRect/>
            <a:stretch>
              <a:fillRect/>
            </a:stretch>
          </p:blipFill>
          <p:spPr bwMode="auto">
            <a:xfrm>
              <a:off x="7620000" y="152400"/>
              <a:ext cx="533400" cy="966788"/>
            </a:xfrm>
            <a:prstGeom prst="rect">
              <a:avLst/>
            </a:prstGeom>
            <a:noFill/>
            <a:ln w="9525">
              <a:noFill/>
              <a:miter lim="800000"/>
              <a:headEnd/>
              <a:tailEnd/>
            </a:ln>
          </p:spPr>
        </p:pic>
        <p:pic>
          <p:nvPicPr>
            <p:cNvPr id="15368" name="Picture 13" descr="Οικολογικά Σχολεία - Eco-Schools"/>
            <p:cNvPicPr>
              <a:picLocks noChangeAspect="1" noChangeArrowheads="1"/>
            </p:cNvPicPr>
            <p:nvPr/>
          </p:nvPicPr>
          <p:blipFill>
            <a:blip r:embed="rId4">
              <a:lum bright="2000" contrast="2000"/>
            </a:blip>
            <a:srcRect/>
            <a:stretch>
              <a:fillRect/>
            </a:stretch>
          </p:blipFill>
          <p:spPr bwMode="auto">
            <a:xfrm>
              <a:off x="6477000" y="152400"/>
              <a:ext cx="660017" cy="914400"/>
            </a:xfrm>
            <a:prstGeom prst="rect">
              <a:avLst/>
            </a:prstGeom>
            <a:noFill/>
            <a:ln w="9525">
              <a:noFill/>
              <a:miter lim="800000"/>
              <a:headEnd/>
              <a:tailEnd/>
            </a:ln>
          </p:spPr>
        </p:pic>
        <p:sp>
          <p:nvSpPr>
            <p:cNvPr id="15" name="Rectangle 3"/>
            <p:cNvSpPr>
              <a:spLocks noChangeArrowheads="1"/>
            </p:cNvSpPr>
            <p:nvPr/>
          </p:nvSpPr>
          <p:spPr bwMode="auto">
            <a:xfrm>
              <a:off x="2348128" y="3175"/>
              <a:ext cx="4487696" cy="1085851"/>
            </a:xfrm>
            <a:prstGeom prst="rect">
              <a:avLst/>
            </a:prstGeom>
            <a:noFill/>
            <a:ln w="9525">
              <a:noFill/>
              <a:miter lim="800000"/>
              <a:headEnd/>
              <a:tailEnd/>
            </a:ln>
            <a:effectLst/>
          </p:spPr>
          <p:txBody>
            <a:bodyPr wrap="none" anchor="ctr">
              <a:spAutoFit/>
            </a:bodyPr>
            <a:lstStyle/>
            <a:p>
              <a:pPr algn="ctr">
                <a:defRPr/>
              </a:pPr>
              <a:endParaRPr lang="el-GR" sz="1100" dirty="0">
                <a:latin typeface="Calibri" pitchFamily="34" charset="0"/>
                <a:ea typeface="MS Mincho" pitchFamily="49" charset="-128"/>
                <a:cs typeface="Times New Roman" pitchFamily="18" charset="0"/>
              </a:endParaRPr>
            </a:p>
            <a:p>
              <a:pPr algn="ctr">
                <a:defRPr/>
              </a:pPr>
              <a:endParaRPr lang="el-GR" sz="1100" dirty="0">
                <a:latin typeface="Calibri" pitchFamily="34" charset="0"/>
                <a:ea typeface="MS Mincho" pitchFamily="49" charset="-128"/>
                <a:cs typeface="Times New Roman" pitchFamily="18" charset="0"/>
              </a:endParaRPr>
            </a:p>
            <a:p>
              <a:pPr algn="ctr">
                <a:defRPr/>
              </a:pPr>
              <a:endParaRPr lang="el-GR" sz="1100" dirty="0">
                <a:latin typeface="Calibri" pitchFamily="34" charset="0"/>
                <a:ea typeface="MS Mincho" pitchFamily="49" charset="-128"/>
                <a:cs typeface="Times New Roman" pitchFamily="18" charset="0"/>
              </a:endParaRPr>
            </a:p>
            <a:p>
              <a:pPr algn="ctr">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ΕΛΛΗΝΙΚΗ ΔΗΜΟΚΡΑΤΙΑ</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ΥΠΟΥΡΓΕΙΟ ΠΑΙΔΕΙΑΣ,ΕΡΕΥΝΑΣ ΚΑΙ ΘΡΗΣΚΕΥΜΑΤΩΝ</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ΠΕΡΙΦΕΡΕΙΑΚΗ Δ/ΝΣΗ Π.Ε. &amp; Δ.Ε. ΑΤΤΙΚΗΣ</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 ΔΙΕΥΘΥΝΣΗ ΔΕΥΤΕΡΟΒΑΘΜΙΑΣ ΕΚΠΑΙΔΕΥΣΗΣ Β’ ΑΘΗΝΑΣ</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p:txBody>
        </p:sp>
      </p:grpSp>
      <p:pic>
        <p:nvPicPr>
          <p:cNvPr id="15365" name="Picture 2" descr="ED"/>
          <p:cNvPicPr>
            <a:picLocks noChangeAspect="1" noChangeArrowheads="1"/>
          </p:cNvPicPr>
          <p:nvPr/>
        </p:nvPicPr>
        <p:blipFill>
          <a:blip r:embed="rId5"/>
          <a:srcRect/>
          <a:stretch>
            <a:fillRect/>
          </a:stretch>
        </p:blipFill>
        <p:spPr bwMode="auto">
          <a:xfrm>
            <a:off x="4114800" y="152400"/>
            <a:ext cx="409575" cy="409575"/>
          </a:xfrm>
          <a:prstGeom prst="rect">
            <a:avLst/>
          </a:prstGeom>
          <a:noFill/>
          <a:ln w="9525">
            <a:noFill/>
            <a:miter lim="800000"/>
            <a:headEnd/>
            <a:tailEnd/>
          </a:ln>
        </p:spPr>
      </p:pic>
      <p:pic>
        <p:nvPicPr>
          <p:cNvPr id="15371" name="Picture 11"/>
          <p:cNvPicPr>
            <a:picLocks noChangeAspect="1" noChangeArrowheads="1"/>
          </p:cNvPicPr>
          <p:nvPr/>
        </p:nvPicPr>
        <p:blipFill>
          <a:blip r:embed="rId6"/>
          <a:srcRect/>
          <a:stretch>
            <a:fillRect/>
          </a:stretch>
        </p:blipFill>
        <p:spPr bwMode="auto">
          <a:xfrm>
            <a:off x="4787900" y="3621088"/>
            <a:ext cx="4356100" cy="3236912"/>
          </a:xfrm>
          <a:prstGeom prst="rect">
            <a:avLst/>
          </a:prstGeom>
          <a:noFill/>
          <a:ln w="9525">
            <a:noFill/>
            <a:miter lim="800000"/>
            <a:headEnd/>
            <a:tailEnd/>
          </a:ln>
          <a:effectLst/>
        </p:spPr>
      </p:pic>
      <p:pic>
        <p:nvPicPr>
          <p:cNvPr id="15372" name="Picture 12"/>
          <p:cNvPicPr>
            <a:picLocks noChangeAspect="1" noChangeArrowheads="1"/>
          </p:cNvPicPr>
          <p:nvPr/>
        </p:nvPicPr>
        <p:blipFill>
          <a:blip r:embed="rId7"/>
          <a:srcRect l="25931" t="15445" r="28848" b="8214"/>
          <a:stretch>
            <a:fillRect/>
          </a:stretch>
        </p:blipFill>
        <p:spPr bwMode="auto">
          <a:xfrm>
            <a:off x="7164388" y="0"/>
            <a:ext cx="1979612" cy="35734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8750" y="1355725"/>
            <a:ext cx="8686800" cy="838200"/>
          </a:xfrm>
        </p:spPr>
        <p:txBody>
          <a:bodyPr>
            <a:noAutofit/>
          </a:bodyPr>
          <a:lstStyle/>
          <a:p>
            <a:pPr fontAlgn="auto">
              <a:spcAft>
                <a:spcPts val="0"/>
              </a:spcAft>
              <a:defRPr/>
            </a:pPr>
            <a:r>
              <a:rPr lang="el-GR" sz="3000" b="1" dirty="0" smtClean="0">
                <a:solidFill>
                  <a:schemeClr val="bg1"/>
                </a:solidFill>
                <a:latin typeface="Calibri" pitchFamily="34" charset="0"/>
                <a:cs typeface="Calibri" pitchFamily="34" charset="0"/>
              </a:rPr>
              <a:t>Βημα 4 </a:t>
            </a:r>
            <a:r>
              <a:rPr lang="en-US" sz="3000" b="1" dirty="0" smtClean="0">
                <a:solidFill>
                  <a:schemeClr val="bg1"/>
                </a:solidFill>
                <a:latin typeface="Calibri" pitchFamily="34" charset="0"/>
                <a:cs typeface="Calibri" pitchFamily="34" charset="0"/>
              </a:rPr>
              <a:t>: </a:t>
            </a:r>
            <a:r>
              <a:rPr lang="el-GR" sz="3000" b="1" dirty="0" smtClean="0">
                <a:solidFill>
                  <a:schemeClr val="bg1"/>
                </a:solidFill>
                <a:latin typeface="Calibri" pitchFamily="34" charset="0"/>
                <a:cs typeface="Calibri" pitchFamily="34" charset="0"/>
              </a:rPr>
              <a:t>εφαρμογη σχεδιου δρασησ (φωτογραφικο </a:t>
            </a:r>
            <a:r>
              <a:rPr lang="el-GR" sz="3000" b="1" dirty="0" err="1" smtClean="0">
                <a:solidFill>
                  <a:schemeClr val="bg1"/>
                </a:solidFill>
                <a:latin typeface="Calibri" pitchFamily="34" charset="0"/>
                <a:cs typeface="Calibri" pitchFamily="34" charset="0"/>
              </a:rPr>
              <a:t>υλικο</a:t>
            </a:r>
            <a:r>
              <a:rPr lang="el-GR" sz="3000" b="1" dirty="0" smtClean="0">
                <a:solidFill>
                  <a:schemeClr val="bg1"/>
                </a:solidFill>
                <a:latin typeface="Calibri" pitchFamily="34" charset="0"/>
                <a:cs typeface="Calibri" pitchFamily="34" charset="0"/>
              </a:rPr>
              <a:t> 2 </a:t>
            </a:r>
            <a:r>
              <a:rPr lang="el-GR" sz="3000" b="1" dirty="0" err="1" smtClean="0">
                <a:solidFill>
                  <a:schemeClr val="bg1"/>
                </a:solidFill>
                <a:latin typeface="Calibri" pitchFamily="34" charset="0"/>
                <a:cs typeface="Calibri" pitchFamily="34" charset="0"/>
              </a:rPr>
              <a:t>διαφανειεσ</a:t>
            </a:r>
            <a:r>
              <a:rPr lang="el-GR" sz="3000" b="1" dirty="0" smtClean="0">
                <a:solidFill>
                  <a:schemeClr val="bg1"/>
                </a:solidFill>
                <a:latin typeface="Calibri" pitchFamily="34" charset="0"/>
                <a:cs typeface="Calibri" pitchFamily="34" charset="0"/>
              </a:rPr>
              <a:t>)</a:t>
            </a:r>
            <a:endParaRPr lang="el-GR" sz="3000" b="1" dirty="0">
              <a:solidFill>
                <a:schemeClr val="bg1"/>
              </a:solidFill>
              <a:latin typeface="Calibri" pitchFamily="34" charset="0"/>
              <a:cs typeface="Calibri" pitchFamily="34" charset="0"/>
            </a:endParaRPr>
          </a:p>
        </p:txBody>
      </p:sp>
      <p:sp>
        <p:nvSpPr>
          <p:cNvPr id="7" name="Slide Number Placeholder 6"/>
          <p:cNvSpPr txBox="1">
            <a:spLocks noGrp="1"/>
          </p:cNvSpPr>
          <p:nvPr/>
        </p:nvSpPr>
        <p:spPr>
          <a:xfrm>
            <a:off x="8229600" y="6473825"/>
            <a:ext cx="758825" cy="247650"/>
          </a:xfrm>
          <a:prstGeom prst="rect">
            <a:avLst/>
          </a:prstGeom>
          <a:noFill/>
        </p:spPr>
        <p:txBody>
          <a:bodyPr/>
          <a:lstStyle/>
          <a:p>
            <a:pPr algn="r" fontAlgn="auto">
              <a:spcBef>
                <a:spcPts val="0"/>
              </a:spcBef>
              <a:spcAft>
                <a:spcPts val="0"/>
              </a:spcAft>
              <a:defRPr/>
            </a:pPr>
            <a:fld id="{E00587E3-41B9-46B7-AFFD-607FC99E1913}" type="slidenum">
              <a:rPr lang="en-US" sz="1200">
                <a:solidFill>
                  <a:schemeClr val="accent1">
                    <a:shade val="75000"/>
                  </a:schemeClr>
                </a:solidFill>
                <a:latin typeface="+mn-lt"/>
                <a:cs typeface="+mn-cs"/>
              </a:rPr>
              <a:pPr algn="r" fontAlgn="auto">
                <a:spcBef>
                  <a:spcPts val="0"/>
                </a:spcBef>
                <a:spcAft>
                  <a:spcPts val="0"/>
                </a:spcAft>
                <a:defRPr/>
              </a:pPr>
              <a:t>20</a:t>
            </a:fld>
            <a:endParaRPr lang="en-US" sz="1200">
              <a:solidFill>
                <a:schemeClr val="accent1">
                  <a:shade val="75000"/>
                </a:schemeClr>
              </a:solidFill>
              <a:latin typeface="+mn-lt"/>
              <a:cs typeface="+mn-cs"/>
            </a:endParaRPr>
          </a:p>
        </p:txBody>
      </p:sp>
      <p:grpSp>
        <p:nvGrpSpPr>
          <p:cNvPr id="44036" name="Group 10"/>
          <p:cNvGrpSpPr>
            <a:grpSpLocks/>
          </p:cNvGrpSpPr>
          <p:nvPr/>
        </p:nvGrpSpPr>
        <p:grpSpPr bwMode="auto">
          <a:xfrm>
            <a:off x="1143000" y="0"/>
            <a:ext cx="6858000" cy="1119188"/>
            <a:chOff x="1295400" y="0"/>
            <a:chExt cx="6858000" cy="1119188"/>
          </a:xfrm>
        </p:grpSpPr>
        <p:pic>
          <p:nvPicPr>
            <p:cNvPr id="14" name="Picture 13" descr="λογότυπο της Ελληνικής Εταιρίας Προστασίας της Φύσης"/>
            <p:cNvPicPr>
              <a:picLocks noChangeAspect="1" noChangeArrowheads="1"/>
            </p:cNvPicPr>
            <p:nvPr/>
          </p:nvPicPr>
          <p:blipFill>
            <a:blip r:embed="rId2" cstate="print"/>
            <a:srcRect/>
            <a:stretch>
              <a:fillRect/>
            </a:stretch>
          </p:blipFill>
          <p:spPr>
            <a:xfrm>
              <a:off x="1295400" y="228600"/>
              <a:ext cx="1916328" cy="826314"/>
            </a:xfrm>
            <a:prstGeom prst="rect">
              <a:avLst/>
            </a:prstGeom>
          </p:spPr>
          <p:style>
            <a:lnRef idx="0">
              <a:scrgbClr r="0" g="0" b="0"/>
            </a:lnRef>
            <a:fillRef idx="1002">
              <a:schemeClr val="lt2"/>
            </a:fillRef>
            <a:effectRef idx="0">
              <a:scrgbClr r="0" g="0" b="0"/>
            </a:effectRef>
            <a:fontRef idx="major"/>
          </p:style>
        </p:pic>
        <p:pic>
          <p:nvPicPr>
            <p:cNvPr id="44038" name="Picture 9" descr="fee-logo"/>
            <p:cNvPicPr>
              <a:picLocks noChangeAspect="1" noChangeArrowheads="1"/>
            </p:cNvPicPr>
            <p:nvPr/>
          </p:nvPicPr>
          <p:blipFill>
            <a:blip r:embed="rId3"/>
            <a:srcRect/>
            <a:stretch>
              <a:fillRect/>
            </a:stretch>
          </p:blipFill>
          <p:spPr bwMode="auto">
            <a:xfrm>
              <a:off x="7620000" y="152400"/>
              <a:ext cx="533400" cy="966788"/>
            </a:xfrm>
            <a:prstGeom prst="rect">
              <a:avLst/>
            </a:prstGeom>
            <a:noFill/>
            <a:ln w="9525">
              <a:noFill/>
              <a:miter lim="800000"/>
              <a:headEnd/>
              <a:tailEnd/>
            </a:ln>
          </p:spPr>
        </p:pic>
        <p:pic>
          <p:nvPicPr>
            <p:cNvPr id="44039" name="Picture 15" descr="Οικολογικά Σχολεία - Eco-Schools"/>
            <p:cNvPicPr>
              <a:picLocks noChangeAspect="1" noChangeArrowheads="1"/>
            </p:cNvPicPr>
            <p:nvPr/>
          </p:nvPicPr>
          <p:blipFill>
            <a:blip r:embed="rId4">
              <a:lum bright="2000" contrast="2000"/>
            </a:blip>
            <a:srcRect/>
            <a:stretch>
              <a:fillRect/>
            </a:stretch>
          </p:blipFill>
          <p:spPr bwMode="auto">
            <a:xfrm>
              <a:off x="6477000" y="152400"/>
              <a:ext cx="660017" cy="914400"/>
            </a:xfrm>
            <a:prstGeom prst="rect">
              <a:avLst/>
            </a:prstGeom>
            <a:noFill/>
            <a:ln w="9525">
              <a:noFill/>
              <a:miter lim="800000"/>
              <a:headEnd/>
              <a:tailEnd/>
            </a:ln>
          </p:spPr>
        </p:pic>
        <p:sp>
          <p:nvSpPr>
            <p:cNvPr id="17" name="Rectangle 3"/>
            <p:cNvSpPr>
              <a:spLocks noChangeArrowheads="1"/>
            </p:cNvSpPr>
            <p:nvPr/>
          </p:nvSpPr>
          <p:spPr bwMode="auto">
            <a:xfrm>
              <a:off x="3276600" y="0"/>
              <a:ext cx="2630488" cy="1092200"/>
            </a:xfrm>
            <a:prstGeom prst="rect">
              <a:avLst/>
            </a:prstGeom>
            <a:noFill/>
            <a:ln w="9525">
              <a:noFill/>
              <a:miter lim="800000"/>
              <a:headEnd/>
              <a:tailEnd/>
            </a:ln>
            <a:effectLst/>
          </p:spPr>
          <p:txBody>
            <a:bodyPr wrap="none" anchor="ctr">
              <a:spAutoFit/>
            </a:bodyPr>
            <a:lstStyle/>
            <a:p>
              <a:pPr algn="ctr">
                <a:defRPr/>
              </a:pPr>
              <a:endParaRPr lang="el-GR" sz="1100" dirty="0">
                <a:latin typeface="Calibri" pitchFamily="34" charset="0"/>
                <a:ea typeface="MS Mincho" pitchFamily="49" charset="-128"/>
                <a:cs typeface="Times New Roman" pitchFamily="18" charset="0"/>
              </a:endParaRPr>
            </a:p>
            <a:p>
              <a:pPr algn="ctr">
                <a:defRPr/>
              </a:pPr>
              <a:endParaRPr lang="el-GR" sz="1100" dirty="0">
                <a:latin typeface="Calibri" pitchFamily="34" charset="0"/>
                <a:ea typeface="MS Mincho" pitchFamily="49" charset="-128"/>
                <a:cs typeface="Times New Roman" pitchFamily="18" charset="0"/>
              </a:endParaRPr>
            </a:p>
            <a:p>
              <a:pPr algn="ctr">
                <a:defRPr/>
              </a:pPr>
              <a:endParaRPr lang="el-GR" sz="1100" dirty="0">
                <a:latin typeface="Calibri" pitchFamily="34" charset="0"/>
                <a:ea typeface="MS Mincho" pitchFamily="49" charset="-128"/>
                <a:cs typeface="Times New Roman" pitchFamily="18" charset="0"/>
              </a:endParaRPr>
            </a:p>
            <a:p>
              <a:pPr algn="ctr">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ΕΛΛΗΝΙΚΗ ΔΗΜΟΚΡΑΤΙΑ</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ΥΠΟΥΡΓΕΙΟ ΠΑΙΔΕΙΑΣ,ΕΡΕΥΝΑΣ ΚΑΙ ΘΡΗΣΚΕΥΜΑΤΩΝ</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ΠΕΡΙΦΕΡΕΙΑΚΗ Δ/ΝΣΗ Π.Ε. &amp; Δ.Ε. ΑΤΤΙΚΗΣ</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 ΔΙΕΥΘΥΝΣΗ ΔΕΥΤΕΡΟΒΑΘΜΙΑΣ ΕΚΠΑΙΔΕΥΣΗΣ Β’ ΑΘΗΝΑΣ</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p:txBody>
        </p:sp>
      </p:grpSp>
      <p:pic>
        <p:nvPicPr>
          <p:cNvPr id="44041" name="Picture 2" descr="ED"/>
          <p:cNvPicPr>
            <a:picLocks noChangeAspect="1" noChangeArrowheads="1"/>
          </p:cNvPicPr>
          <p:nvPr/>
        </p:nvPicPr>
        <p:blipFill>
          <a:blip r:embed="rId5"/>
          <a:srcRect/>
          <a:stretch>
            <a:fillRect/>
          </a:stretch>
        </p:blipFill>
        <p:spPr bwMode="auto">
          <a:xfrm>
            <a:off x="4267200" y="152400"/>
            <a:ext cx="409575" cy="409575"/>
          </a:xfrm>
          <a:prstGeom prst="rect">
            <a:avLst/>
          </a:prstGeom>
          <a:noFill/>
          <a:ln w="9525">
            <a:noFill/>
            <a:miter lim="800000"/>
            <a:headEnd/>
            <a:tailEnd/>
          </a:ln>
        </p:spPr>
      </p:pic>
      <p:pic>
        <p:nvPicPr>
          <p:cNvPr id="44042" name="Picture 10"/>
          <p:cNvPicPr>
            <a:picLocks noChangeAspect="1" noChangeArrowheads="1"/>
          </p:cNvPicPr>
          <p:nvPr/>
        </p:nvPicPr>
        <p:blipFill>
          <a:blip r:embed="rId6"/>
          <a:srcRect l="15398" t="13780" r="18742" b="5707"/>
          <a:stretch>
            <a:fillRect/>
          </a:stretch>
        </p:blipFill>
        <p:spPr bwMode="auto">
          <a:xfrm>
            <a:off x="2700338" y="2349500"/>
            <a:ext cx="5688012" cy="3910013"/>
          </a:xfrm>
          <a:prstGeom prst="rect">
            <a:avLst/>
          </a:prstGeom>
          <a:noFill/>
          <a:ln w="9525">
            <a:noFill/>
            <a:miter lim="800000"/>
            <a:headEnd/>
            <a:tailEnd/>
          </a:ln>
          <a:effectLst/>
        </p:spPr>
      </p:pic>
      <p:sp>
        <p:nvSpPr>
          <p:cNvPr id="44043" name="Rectangle 11"/>
          <p:cNvSpPr>
            <a:spLocks noChangeArrowheads="1"/>
          </p:cNvSpPr>
          <p:nvPr/>
        </p:nvSpPr>
        <p:spPr bwMode="auto">
          <a:xfrm>
            <a:off x="2700338" y="6216650"/>
            <a:ext cx="5689600" cy="641350"/>
          </a:xfrm>
          <a:prstGeom prst="rect">
            <a:avLst/>
          </a:prstGeom>
          <a:noFill/>
          <a:ln w="9525">
            <a:noFill/>
            <a:miter lim="800000"/>
            <a:headEnd/>
            <a:tailEnd/>
          </a:ln>
          <a:effectLst/>
        </p:spPr>
        <p:txBody>
          <a:bodyPr>
            <a:spAutoFit/>
          </a:bodyPr>
          <a:lstStyle/>
          <a:p>
            <a:r>
              <a:rPr lang="el-GR" b="1">
                <a:hlinkClick r:id="rId7"/>
              </a:rPr>
              <a:t>https://edu.glogster.com/glog/eco/1og4xj1j465</a:t>
            </a:r>
            <a:endParaRPr lang="el-GR" b="1"/>
          </a:p>
          <a:p>
            <a:endParaRPr lang="el-G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750" y="1214438"/>
            <a:ext cx="8686800" cy="838200"/>
          </a:xfrm>
        </p:spPr>
        <p:txBody>
          <a:bodyPr>
            <a:noAutofit/>
          </a:bodyPr>
          <a:lstStyle/>
          <a:p>
            <a:pPr fontAlgn="auto">
              <a:spcAft>
                <a:spcPts val="0"/>
              </a:spcAft>
              <a:defRPr/>
            </a:pPr>
            <a:r>
              <a:rPr lang="el-GR" sz="3000" b="1" dirty="0" smtClean="0">
                <a:solidFill>
                  <a:schemeClr val="bg1"/>
                </a:solidFill>
                <a:latin typeface="Calibri" pitchFamily="34" charset="0"/>
                <a:cs typeface="Calibri" pitchFamily="34" charset="0"/>
              </a:rPr>
              <a:t>Βημα 7 </a:t>
            </a:r>
            <a:r>
              <a:rPr lang="en-US" sz="3000" b="1" dirty="0" smtClean="0">
                <a:solidFill>
                  <a:schemeClr val="bg1"/>
                </a:solidFill>
                <a:latin typeface="Calibri" pitchFamily="34" charset="0"/>
                <a:cs typeface="Calibri" pitchFamily="34" charset="0"/>
              </a:rPr>
              <a:t>: </a:t>
            </a:r>
            <a:r>
              <a:rPr lang="el-GR" sz="3000" b="1" dirty="0" smtClean="0">
                <a:solidFill>
                  <a:schemeClr val="bg1"/>
                </a:solidFill>
                <a:latin typeface="Calibri" pitchFamily="34" charset="0"/>
                <a:cs typeface="Calibri" pitchFamily="34" charset="0"/>
              </a:rPr>
              <a:t>Δημιουργια οικοκωδικα (φωτογραφικο υλικο 1 διαφανεια)</a:t>
            </a:r>
            <a:endParaRPr lang="el-GR" sz="3000" b="1" dirty="0">
              <a:solidFill>
                <a:schemeClr val="bg1"/>
              </a:solidFill>
              <a:latin typeface="Calibri" pitchFamily="34" charset="0"/>
              <a:cs typeface="Calibri" pitchFamily="34" charset="0"/>
            </a:endParaRPr>
          </a:p>
        </p:txBody>
      </p:sp>
      <p:sp>
        <p:nvSpPr>
          <p:cNvPr id="33794" name="Content Placeholder 4"/>
          <p:cNvSpPr>
            <a:spLocks noGrp="1"/>
          </p:cNvSpPr>
          <p:nvPr>
            <p:ph idx="1"/>
          </p:nvPr>
        </p:nvSpPr>
        <p:spPr>
          <a:xfrm>
            <a:off x="457200" y="1773238"/>
            <a:ext cx="8686800" cy="4525962"/>
          </a:xfrm>
        </p:spPr>
        <p:txBody>
          <a:bodyPr/>
          <a:lstStyle/>
          <a:p>
            <a:pPr fontAlgn="t"/>
            <a:endParaRPr lang="el-GR" smtClean="0"/>
          </a:p>
          <a:p>
            <a:pPr fontAlgn="t"/>
            <a:endParaRPr lang="el-GR" smtClean="0"/>
          </a:p>
          <a:p>
            <a:pPr fontAlgn="t"/>
            <a:endParaRPr lang="el-GR" smtClean="0"/>
          </a:p>
          <a:p>
            <a:pPr fontAlgn="t">
              <a:buFont typeface="Wingdings 2" pitchFamily="18" charset="2"/>
              <a:buNone/>
            </a:pPr>
            <a:endParaRPr lang="el-GR" b="1" smtClean="0"/>
          </a:p>
          <a:p>
            <a:pPr fontAlgn="t"/>
            <a:endParaRPr lang="el-GR" smtClean="0"/>
          </a:p>
          <a:p>
            <a:pPr fontAlgn="t"/>
            <a:endParaRPr lang="el-GR" smtClean="0"/>
          </a:p>
          <a:p>
            <a:pPr fontAlgn="t"/>
            <a:endParaRPr lang="el-GR" b="1" smtClean="0"/>
          </a:p>
          <a:p>
            <a:pPr fontAlgn="t"/>
            <a:endParaRPr lang="el-GR" smtClean="0"/>
          </a:p>
          <a:p>
            <a:pPr fontAlgn="t"/>
            <a:endParaRPr lang="el-GR" smtClean="0"/>
          </a:p>
          <a:p>
            <a:pPr fontAlgn="t"/>
            <a:endParaRPr lang="el-GR" smtClean="0"/>
          </a:p>
          <a:p>
            <a:endParaRPr lang="el-GR" smtClean="0"/>
          </a:p>
          <a:p>
            <a:pPr>
              <a:buFont typeface="Wingdings 2" pitchFamily="18" charset="2"/>
              <a:buNone/>
            </a:pPr>
            <a:endParaRPr lang="el-GR" smtClean="0"/>
          </a:p>
        </p:txBody>
      </p:sp>
      <p:sp>
        <p:nvSpPr>
          <p:cNvPr id="11" name="Slide Number Placeholder 10"/>
          <p:cNvSpPr>
            <a:spLocks noGrp="1"/>
          </p:cNvSpPr>
          <p:nvPr>
            <p:ph type="sldNum" sz="quarter" idx="12"/>
          </p:nvPr>
        </p:nvSpPr>
        <p:spPr/>
        <p:txBody>
          <a:bodyPr/>
          <a:lstStyle/>
          <a:p>
            <a:pPr>
              <a:defRPr/>
            </a:pPr>
            <a:fld id="{F55FC85C-6530-4995-B740-FC72179A4A7A}" type="slidenum">
              <a:rPr lang="en-US"/>
              <a:pPr>
                <a:defRPr/>
              </a:pPr>
              <a:t>21</a:t>
            </a:fld>
            <a:endParaRPr lang="en-US"/>
          </a:p>
        </p:txBody>
      </p:sp>
      <p:grpSp>
        <p:nvGrpSpPr>
          <p:cNvPr id="33796" name="Group 11"/>
          <p:cNvGrpSpPr>
            <a:grpSpLocks/>
          </p:cNvGrpSpPr>
          <p:nvPr/>
        </p:nvGrpSpPr>
        <p:grpSpPr bwMode="auto">
          <a:xfrm>
            <a:off x="1143000" y="0"/>
            <a:ext cx="6858000" cy="1119188"/>
            <a:chOff x="1295400" y="0"/>
            <a:chExt cx="6858000" cy="1119188"/>
          </a:xfrm>
        </p:grpSpPr>
        <p:pic>
          <p:nvPicPr>
            <p:cNvPr id="16" name="Picture 15" descr="λογότυπο της Ελληνικής Εταιρίας Προστασίας της Φύσης"/>
            <p:cNvPicPr>
              <a:picLocks noChangeAspect="1" noChangeArrowheads="1"/>
            </p:cNvPicPr>
            <p:nvPr/>
          </p:nvPicPr>
          <p:blipFill>
            <a:blip r:embed="rId2" cstate="print"/>
            <a:srcRect/>
            <a:stretch>
              <a:fillRect/>
            </a:stretch>
          </p:blipFill>
          <p:spPr>
            <a:xfrm>
              <a:off x="1295400" y="228600"/>
              <a:ext cx="1916328" cy="826314"/>
            </a:xfrm>
            <a:prstGeom prst="rect">
              <a:avLst/>
            </a:prstGeom>
          </p:spPr>
          <p:style>
            <a:lnRef idx="0">
              <a:scrgbClr r="0" g="0" b="0"/>
            </a:lnRef>
            <a:fillRef idx="1002">
              <a:schemeClr val="lt2"/>
            </a:fillRef>
            <a:effectRef idx="0">
              <a:scrgbClr r="0" g="0" b="0"/>
            </a:effectRef>
            <a:fontRef idx="major"/>
          </p:style>
        </p:pic>
        <p:pic>
          <p:nvPicPr>
            <p:cNvPr id="33799" name="Picture 9" descr="fee-logo"/>
            <p:cNvPicPr>
              <a:picLocks noChangeAspect="1" noChangeArrowheads="1"/>
            </p:cNvPicPr>
            <p:nvPr/>
          </p:nvPicPr>
          <p:blipFill>
            <a:blip r:embed="rId3"/>
            <a:srcRect/>
            <a:stretch>
              <a:fillRect/>
            </a:stretch>
          </p:blipFill>
          <p:spPr bwMode="auto">
            <a:xfrm>
              <a:off x="7620000" y="152400"/>
              <a:ext cx="533400" cy="966788"/>
            </a:xfrm>
            <a:prstGeom prst="rect">
              <a:avLst/>
            </a:prstGeom>
            <a:noFill/>
            <a:ln w="9525">
              <a:noFill/>
              <a:miter lim="800000"/>
              <a:headEnd/>
              <a:tailEnd/>
            </a:ln>
          </p:spPr>
        </p:pic>
        <p:pic>
          <p:nvPicPr>
            <p:cNvPr id="33800" name="Picture 17" descr="Οικολογικά Σχολεία - Eco-Schools"/>
            <p:cNvPicPr>
              <a:picLocks noChangeAspect="1" noChangeArrowheads="1"/>
            </p:cNvPicPr>
            <p:nvPr/>
          </p:nvPicPr>
          <p:blipFill>
            <a:blip r:embed="rId4">
              <a:lum bright="2000" contrast="2000"/>
            </a:blip>
            <a:srcRect/>
            <a:stretch>
              <a:fillRect/>
            </a:stretch>
          </p:blipFill>
          <p:spPr bwMode="auto">
            <a:xfrm>
              <a:off x="6477000" y="152400"/>
              <a:ext cx="660017" cy="914400"/>
            </a:xfrm>
            <a:prstGeom prst="rect">
              <a:avLst/>
            </a:prstGeom>
            <a:noFill/>
            <a:ln w="9525">
              <a:noFill/>
              <a:miter lim="800000"/>
              <a:headEnd/>
              <a:tailEnd/>
            </a:ln>
          </p:spPr>
        </p:pic>
        <p:sp>
          <p:nvSpPr>
            <p:cNvPr id="19" name="Rectangle 3"/>
            <p:cNvSpPr>
              <a:spLocks noChangeArrowheads="1"/>
            </p:cNvSpPr>
            <p:nvPr/>
          </p:nvSpPr>
          <p:spPr bwMode="auto">
            <a:xfrm>
              <a:off x="3276600" y="0"/>
              <a:ext cx="2630488" cy="1092200"/>
            </a:xfrm>
            <a:prstGeom prst="rect">
              <a:avLst/>
            </a:prstGeom>
            <a:noFill/>
            <a:ln w="9525">
              <a:noFill/>
              <a:miter lim="800000"/>
              <a:headEnd/>
              <a:tailEnd/>
            </a:ln>
            <a:effectLst/>
          </p:spPr>
          <p:txBody>
            <a:bodyPr wrap="none" anchor="ctr">
              <a:spAutoFit/>
            </a:bodyPr>
            <a:lstStyle/>
            <a:p>
              <a:pPr algn="ctr">
                <a:defRPr/>
              </a:pPr>
              <a:endParaRPr lang="el-GR" sz="1100" dirty="0">
                <a:latin typeface="Calibri" pitchFamily="34" charset="0"/>
                <a:ea typeface="MS Mincho" pitchFamily="49" charset="-128"/>
                <a:cs typeface="Times New Roman" pitchFamily="18" charset="0"/>
              </a:endParaRPr>
            </a:p>
            <a:p>
              <a:pPr algn="ctr">
                <a:defRPr/>
              </a:pPr>
              <a:endParaRPr lang="el-GR" sz="1100" dirty="0">
                <a:latin typeface="Calibri" pitchFamily="34" charset="0"/>
                <a:ea typeface="MS Mincho" pitchFamily="49" charset="-128"/>
                <a:cs typeface="Times New Roman" pitchFamily="18" charset="0"/>
              </a:endParaRPr>
            </a:p>
            <a:p>
              <a:pPr algn="ctr">
                <a:defRPr/>
              </a:pPr>
              <a:endParaRPr lang="el-GR" sz="1100" dirty="0">
                <a:latin typeface="Calibri" pitchFamily="34" charset="0"/>
                <a:ea typeface="MS Mincho" pitchFamily="49" charset="-128"/>
                <a:cs typeface="Times New Roman" pitchFamily="18" charset="0"/>
              </a:endParaRPr>
            </a:p>
            <a:p>
              <a:pPr algn="ctr">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ΕΛΛΗΝΙΚΗ ΔΗΜΟΚΡΑΤΙΑ</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ΥΠΟΥΡΓΕΙΟ ΠΑΙΔΕΙΑΣ,ΕΡΕΥΝΑΣ ΚΑΙ ΘΡΗΣΚΕΥΜΑΤΩΝ</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ΠΕΡΙΦΕΡΕΙΑΚΗ Δ/ΝΣΗ Π.Ε. &amp; Δ.Ε. ΑΤΤΙΚΗΣ</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 ΔΙΕΥΘΥΝΣΗ ΔΕΥΤΕΡΟΒΑΘΜΙΑΣ ΕΚΠΑΙΔΕΥΣΗΣ Β’ ΑΘΗΝΑΣ</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p:txBody>
        </p:sp>
      </p:grpSp>
      <p:pic>
        <p:nvPicPr>
          <p:cNvPr id="33797" name="Picture 2" descr="ED"/>
          <p:cNvPicPr>
            <a:picLocks noChangeAspect="1" noChangeArrowheads="1"/>
          </p:cNvPicPr>
          <p:nvPr/>
        </p:nvPicPr>
        <p:blipFill>
          <a:blip r:embed="rId5"/>
          <a:srcRect/>
          <a:stretch>
            <a:fillRect/>
          </a:stretch>
        </p:blipFill>
        <p:spPr bwMode="auto">
          <a:xfrm>
            <a:off x="4267200" y="152400"/>
            <a:ext cx="409575" cy="409575"/>
          </a:xfrm>
          <a:prstGeom prst="rect">
            <a:avLst/>
          </a:prstGeom>
          <a:noFill/>
          <a:ln w="9525">
            <a:noFill/>
            <a:miter lim="800000"/>
            <a:headEnd/>
            <a:tailEnd/>
          </a:ln>
        </p:spPr>
      </p:pic>
      <p:pic>
        <p:nvPicPr>
          <p:cNvPr id="33803" name="Picture 11"/>
          <p:cNvPicPr>
            <a:picLocks noChangeAspect="1" noChangeArrowheads="1"/>
          </p:cNvPicPr>
          <p:nvPr/>
        </p:nvPicPr>
        <p:blipFill>
          <a:blip r:embed="rId6"/>
          <a:srcRect l="14861" t="22368" r="18460" b="16370"/>
          <a:stretch>
            <a:fillRect/>
          </a:stretch>
        </p:blipFill>
        <p:spPr bwMode="auto">
          <a:xfrm>
            <a:off x="250825" y="2205038"/>
            <a:ext cx="8675688" cy="42481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0"/>
            <a:ext cx="8686800" cy="838200"/>
          </a:xfrm>
        </p:spPr>
        <p:txBody>
          <a:bodyPr>
            <a:noAutofit/>
          </a:bodyPr>
          <a:lstStyle/>
          <a:p>
            <a:pPr fontAlgn="auto">
              <a:spcAft>
                <a:spcPts val="0"/>
              </a:spcAft>
              <a:defRPr/>
            </a:pPr>
            <a:r>
              <a:rPr lang="el-GR" sz="3000" b="1" dirty="0" smtClean="0">
                <a:solidFill>
                  <a:schemeClr val="bg1"/>
                </a:solidFill>
                <a:latin typeface="Calibri" pitchFamily="34" charset="0"/>
                <a:cs typeface="Calibri" pitchFamily="34" charset="0"/>
              </a:rPr>
              <a:t>Συνεργασια με δημο / φορεισ (φωτογραφικο υλικο)</a:t>
            </a:r>
            <a:endParaRPr lang="el-GR" sz="3000" b="1" dirty="0">
              <a:solidFill>
                <a:schemeClr val="bg1"/>
              </a:solidFill>
              <a:latin typeface="Calibri" pitchFamily="34" charset="0"/>
              <a:cs typeface="Calibri" pitchFamily="34" charset="0"/>
            </a:endParaRPr>
          </a:p>
        </p:txBody>
      </p:sp>
      <p:sp>
        <p:nvSpPr>
          <p:cNvPr id="7" name="Slide Number Placeholder 6"/>
          <p:cNvSpPr>
            <a:spLocks noGrp="1"/>
          </p:cNvSpPr>
          <p:nvPr>
            <p:ph type="sldNum" sz="quarter" idx="12"/>
          </p:nvPr>
        </p:nvSpPr>
        <p:spPr/>
        <p:txBody>
          <a:bodyPr/>
          <a:lstStyle/>
          <a:p>
            <a:pPr>
              <a:defRPr/>
            </a:pPr>
            <a:fld id="{AA780BAD-3E18-4501-A644-16B00400341A}" type="slidenum">
              <a:rPr lang="en-US"/>
              <a:pPr>
                <a:defRPr/>
              </a:pPr>
              <a:t>22</a:t>
            </a:fld>
            <a:endParaRPr lang="en-US" dirty="0"/>
          </a:p>
        </p:txBody>
      </p:sp>
      <p:sp>
        <p:nvSpPr>
          <p:cNvPr id="34819" name="Content Placeholder 4"/>
          <p:cNvSpPr txBox="1">
            <a:spLocks/>
          </p:cNvSpPr>
          <p:nvPr/>
        </p:nvSpPr>
        <p:spPr bwMode="auto">
          <a:xfrm>
            <a:off x="228600" y="2743200"/>
            <a:ext cx="8686800" cy="3611563"/>
          </a:xfrm>
          <a:prstGeom prst="rect">
            <a:avLst/>
          </a:prstGeom>
          <a:noFill/>
          <a:ln w="9525">
            <a:noFill/>
            <a:miter lim="800000"/>
            <a:headEnd/>
            <a:tailEnd/>
          </a:ln>
        </p:spPr>
        <p:txBody>
          <a:bodyPr/>
          <a:lstStyle/>
          <a:p>
            <a:pPr marL="342900" indent="-342900">
              <a:spcBef>
                <a:spcPct val="20000"/>
              </a:spcBef>
              <a:buClr>
                <a:schemeClr val="accent1"/>
              </a:buClr>
              <a:buSzPct val="70000"/>
              <a:buFont typeface="Wingdings 2" pitchFamily="18" charset="2"/>
              <a:buChar char=""/>
            </a:pPr>
            <a:r>
              <a:rPr lang="el-GR" sz="2400">
                <a:solidFill>
                  <a:schemeClr val="bg1"/>
                </a:solidFill>
                <a:latin typeface="Calibri" pitchFamily="34" charset="0"/>
              </a:rPr>
              <a:t>Αναφέρετε τους Φορείς με τους οποίους συνεργαστήκατε </a:t>
            </a:r>
            <a:r>
              <a:rPr lang="en-US" sz="2400">
                <a:solidFill>
                  <a:schemeClr val="bg1"/>
                </a:solidFill>
                <a:latin typeface="Calibri" pitchFamily="34" charset="0"/>
              </a:rPr>
              <a:t>:</a:t>
            </a:r>
            <a:endParaRPr lang="el-GR" sz="2400">
              <a:solidFill>
                <a:schemeClr val="bg1"/>
              </a:solidFill>
            </a:endParaRPr>
          </a:p>
          <a:p>
            <a:pPr marL="342900" indent="-342900">
              <a:spcBef>
                <a:spcPct val="20000"/>
              </a:spcBef>
              <a:buClr>
                <a:schemeClr val="accent1"/>
              </a:buClr>
              <a:buSzPct val="70000"/>
              <a:buFont typeface="Wingdings 2" pitchFamily="18" charset="2"/>
              <a:buChar char=""/>
            </a:pPr>
            <a:r>
              <a:rPr lang="el-GR" sz="2400">
                <a:solidFill>
                  <a:schemeClr val="bg1"/>
                </a:solidFill>
              </a:rPr>
              <a:t>Δήμος Αβδήρων</a:t>
            </a:r>
          </a:p>
          <a:p>
            <a:pPr marL="342900" indent="-342900">
              <a:spcBef>
                <a:spcPct val="20000"/>
              </a:spcBef>
              <a:buClr>
                <a:schemeClr val="accent1"/>
              </a:buClr>
              <a:buSzPct val="70000"/>
              <a:buFont typeface="Wingdings 2" pitchFamily="18" charset="2"/>
              <a:buChar char=""/>
            </a:pPr>
            <a:r>
              <a:rPr lang="el-GR" sz="2400">
                <a:solidFill>
                  <a:schemeClr val="bg1"/>
                </a:solidFill>
              </a:rPr>
              <a:t>Δήμος </a:t>
            </a:r>
            <a:r>
              <a:rPr lang="en-US" sz="2400">
                <a:solidFill>
                  <a:schemeClr val="bg1"/>
                </a:solidFill>
              </a:rPr>
              <a:t>Gangi, </a:t>
            </a:r>
            <a:r>
              <a:rPr lang="el-GR" sz="2400">
                <a:solidFill>
                  <a:schemeClr val="bg1"/>
                </a:solidFill>
              </a:rPr>
              <a:t>Παλέρμο Σικελίας, Ιταλία.</a:t>
            </a:r>
          </a:p>
          <a:p>
            <a:pPr marL="342900" indent="-342900">
              <a:spcBef>
                <a:spcPct val="20000"/>
              </a:spcBef>
              <a:buClr>
                <a:schemeClr val="accent1"/>
              </a:buClr>
              <a:buSzPct val="70000"/>
              <a:buFont typeface="Wingdings 2" pitchFamily="18" charset="2"/>
              <a:buChar char=""/>
            </a:pPr>
            <a:r>
              <a:rPr lang="el-GR" sz="2400">
                <a:solidFill>
                  <a:schemeClr val="bg1"/>
                </a:solidFill>
              </a:rPr>
              <a:t>Δήμος </a:t>
            </a:r>
            <a:r>
              <a:rPr lang="en-US" sz="2400">
                <a:solidFill>
                  <a:schemeClr val="bg1"/>
                </a:solidFill>
              </a:rPr>
              <a:t>Gyomandroad, </a:t>
            </a:r>
            <a:r>
              <a:rPr lang="el-GR" sz="2400">
                <a:solidFill>
                  <a:schemeClr val="bg1"/>
                </a:solidFill>
              </a:rPr>
              <a:t>Ουγγαρία</a:t>
            </a:r>
          </a:p>
          <a:p>
            <a:pPr marL="342900" indent="-342900">
              <a:spcBef>
                <a:spcPct val="20000"/>
              </a:spcBef>
              <a:buClr>
                <a:schemeClr val="accent1"/>
              </a:buClr>
              <a:buSzPct val="70000"/>
              <a:buFont typeface="Wingdings 2" pitchFamily="18" charset="2"/>
              <a:buChar char=""/>
            </a:pPr>
            <a:r>
              <a:rPr lang="el-GR" sz="2400">
                <a:solidFill>
                  <a:schemeClr val="bg1"/>
                </a:solidFill>
              </a:rPr>
              <a:t>ΔΕΥΑΑ Αβδήρων</a:t>
            </a:r>
          </a:p>
          <a:p>
            <a:pPr marL="342900" indent="-342900">
              <a:spcBef>
                <a:spcPct val="20000"/>
              </a:spcBef>
              <a:buClr>
                <a:schemeClr val="accent1"/>
              </a:buClr>
              <a:buSzPct val="70000"/>
              <a:buFont typeface="Wingdings 2" pitchFamily="18" charset="2"/>
              <a:buChar char=""/>
            </a:pPr>
            <a:r>
              <a:rPr lang="el-GR" sz="2400">
                <a:solidFill>
                  <a:schemeClr val="bg1"/>
                </a:solidFill>
              </a:rPr>
              <a:t>Σύλλογος Γυναικών Γενισέα</a:t>
            </a:r>
          </a:p>
          <a:p>
            <a:pPr marL="342900" indent="-342900">
              <a:spcBef>
                <a:spcPct val="20000"/>
              </a:spcBef>
              <a:buClr>
                <a:schemeClr val="accent1"/>
              </a:buClr>
              <a:buSzPct val="70000"/>
              <a:buFont typeface="Wingdings 2" pitchFamily="18" charset="2"/>
              <a:buChar char=""/>
            </a:pPr>
            <a:r>
              <a:rPr lang="el-GR" sz="2400">
                <a:solidFill>
                  <a:schemeClr val="bg1"/>
                </a:solidFill>
              </a:rPr>
              <a:t>ΚΟΙΝΣΕΠ Γενισέας</a:t>
            </a:r>
            <a:endParaRPr lang="en-US" sz="2400">
              <a:solidFill>
                <a:schemeClr val="bg1"/>
              </a:solidFill>
            </a:endParaRPr>
          </a:p>
          <a:p>
            <a:pPr marL="342900" indent="-342900" fontAlgn="t">
              <a:spcBef>
                <a:spcPct val="20000"/>
              </a:spcBef>
              <a:buClr>
                <a:schemeClr val="accent1"/>
              </a:buClr>
              <a:buSzPct val="70000"/>
              <a:buFont typeface="Wingdings 2" pitchFamily="18" charset="2"/>
              <a:buChar char=""/>
            </a:pPr>
            <a:endParaRPr lang="el-GR" sz="2400">
              <a:solidFill>
                <a:schemeClr val="tx2"/>
              </a:solidFill>
              <a:latin typeface="Calibri" pitchFamily="34" charset="0"/>
            </a:endParaRPr>
          </a:p>
          <a:p>
            <a:pPr marL="342900" indent="-342900" fontAlgn="t">
              <a:spcBef>
                <a:spcPct val="20000"/>
              </a:spcBef>
              <a:buClr>
                <a:schemeClr val="accent1"/>
              </a:buClr>
              <a:buSzPct val="70000"/>
              <a:buFont typeface="Wingdings 2" pitchFamily="18" charset="2"/>
              <a:buChar char=""/>
            </a:pPr>
            <a:endParaRPr lang="el-GR" sz="2400">
              <a:solidFill>
                <a:schemeClr val="tx2"/>
              </a:solidFill>
              <a:latin typeface="Calibri" pitchFamily="34" charset="0"/>
            </a:endParaRPr>
          </a:p>
          <a:p>
            <a:pPr marL="342900" indent="-342900" fontAlgn="t">
              <a:spcBef>
                <a:spcPct val="20000"/>
              </a:spcBef>
              <a:buClr>
                <a:schemeClr val="accent1"/>
              </a:buClr>
              <a:buSzPct val="70000"/>
              <a:buFont typeface="Wingdings 2" pitchFamily="18" charset="2"/>
              <a:buChar char=""/>
            </a:pPr>
            <a:endParaRPr lang="el-GR" sz="2400">
              <a:solidFill>
                <a:schemeClr val="tx2"/>
              </a:solidFill>
              <a:latin typeface="Calibri" pitchFamily="34" charset="0"/>
            </a:endParaRPr>
          </a:p>
          <a:p>
            <a:pPr marL="342900" indent="-342900" fontAlgn="t">
              <a:spcBef>
                <a:spcPct val="20000"/>
              </a:spcBef>
              <a:buClr>
                <a:schemeClr val="accent1"/>
              </a:buClr>
              <a:buSzPct val="70000"/>
              <a:buFont typeface="Wingdings 2" pitchFamily="18" charset="2"/>
              <a:buNone/>
            </a:pPr>
            <a:endParaRPr lang="el-GR" sz="2400" b="1">
              <a:solidFill>
                <a:schemeClr val="tx2"/>
              </a:solidFill>
              <a:latin typeface="Calibri" pitchFamily="34" charset="0"/>
            </a:endParaRPr>
          </a:p>
          <a:p>
            <a:pPr marL="342900" indent="-342900" fontAlgn="t">
              <a:spcBef>
                <a:spcPct val="20000"/>
              </a:spcBef>
              <a:buClr>
                <a:schemeClr val="accent1"/>
              </a:buClr>
              <a:buSzPct val="70000"/>
              <a:buFont typeface="Wingdings 2" pitchFamily="18" charset="2"/>
              <a:buChar char=""/>
            </a:pPr>
            <a:endParaRPr lang="el-GR" sz="2400">
              <a:solidFill>
                <a:schemeClr val="tx2"/>
              </a:solidFill>
              <a:latin typeface="Calibri" pitchFamily="34" charset="0"/>
            </a:endParaRPr>
          </a:p>
          <a:p>
            <a:pPr marL="342900" indent="-342900" fontAlgn="t">
              <a:spcBef>
                <a:spcPct val="20000"/>
              </a:spcBef>
              <a:buClr>
                <a:schemeClr val="accent1"/>
              </a:buClr>
              <a:buSzPct val="70000"/>
              <a:buFont typeface="Wingdings 2" pitchFamily="18" charset="2"/>
              <a:buChar char=""/>
            </a:pPr>
            <a:endParaRPr lang="el-GR" sz="2400">
              <a:solidFill>
                <a:schemeClr val="tx2"/>
              </a:solidFill>
              <a:latin typeface="Calibri" pitchFamily="34" charset="0"/>
            </a:endParaRPr>
          </a:p>
          <a:p>
            <a:pPr marL="342900" indent="-342900">
              <a:spcBef>
                <a:spcPct val="20000"/>
              </a:spcBef>
              <a:buClr>
                <a:schemeClr val="accent1"/>
              </a:buClr>
              <a:buSzPct val="70000"/>
            </a:pPr>
            <a:endParaRPr lang="el-GR" sz="2400">
              <a:solidFill>
                <a:schemeClr val="tx2"/>
              </a:solidFill>
              <a:latin typeface="Calibri" pitchFamily="34" charset="0"/>
            </a:endParaRPr>
          </a:p>
          <a:p>
            <a:pPr marL="342900" indent="-342900">
              <a:spcBef>
                <a:spcPct val="20000"/>
              </a:spcBef>
              <a:buClr>
                <a:schemeClr val="accent1"/>
              </a:buClr>
              <a:buSzPct val="70000"/>
              <a:buFont typeface="Wingdings 2" pitchFamily="18" charset="2"/>
              <a:buNone/>
            </a:pPr>
            <a:endParaRPr lang="el-GR" sz="2400" i="1">
              <a:solidFill>
                <a:schemeClr val="tx2"/>
              </a:solidFill>
              <a:latin typeface="Calibri" pitchFamily="34" charset="0"/>
            </a:endParaRPr>
          </a:p>
        </p:txBody>
      </p:sp>
      <p:grpSp>
        <p:nvGrpSpPr>
          <p:cNvPr id="34820" name="Group 16"/>
          <p:cNvGrpSpPr>
            <a:grpSpLocks/>
          </p:cNvGrpSpPr>
          <p:nvPr/>
        </p:nvGrpSpPr>
        <p:grpSpPr bwMode="auto">
          <a:xfrm>
            <a:off x="1143000" y="0"/>
            <a:ext cx="6858000" cy="1119188"/>
            <a:chOff x="1295400" y="0"/>
            <a:chExt cx="6858000" cy="1119188"/>
          </a:xfrm>
        </p:grpSpPr>
        <p:pic>
          <p:nvPicPr>
            <p:cNvPr id="18" name="Picture 17" descr="λογότυπο της Ελληνικής Εταιρίας Προστασίας της Φύσης"/>
            <p:cNvPicPr>
              <a:picLocks noChangeAspect="1" noChangeArrowheads="1"/>
            </p:cNvPicPr>
            <p:nvPr/>
          </p:nvPicPr>
          <p:blipFill>
            <a:blip r:embed="rId2" cstate="print"/>
            <a:srcRect/>
            <a:stretch>
              <a:fillRect/>
            </a:stretch>
          </p:blipFill>
          <p:spPr>
            <a:xfrm>
              <a:off x="1295400" y="228600"/>
              <a:ext cx="1916328" cy="826314"/>
            </a:xfrm>
            <a:prstGeom prst="rect">
              <a:avLst/>
            </a:prstGeom>
          </p:spPr>
          <p:style>
            <a:lnRef idx="0">
              <a:scrgbClr r="0" g="0" b="0"/>
            </a:lnRef>
            <a:fillRef idx="1002">
              <a:schemeClr val="lt2"/>
            </a:fillRef>
            <a:effectRef idx="0">
              <a:scrgbClr r="0" g="0" b="0"/>
            </a:effectRef>
            <a:fontRef idx="major"/>
          </p:style>
        </p:pic>
        <p:pic>
          <p:nvPicPr>
            <p:cNvPr id="34823" name="Picture 9" descr="fee-logo"/>
            <p:cNvPicPr>
              <a:picLocks noChangeAspect="1" noChangeArrowheads="1"/>
            </p:cNvPicPr>
            <p:nvPr/>
          </p:nvPicPr>
          <p:blipFill>
            <a:blip r:embed="rId3"/>
            <a:srcRect/>
            <a:stretch>
              <a:fillRect/>
            </a:stretch>
          </p:blipFill>
          <p:spPr bwMode="auto">
            <a:xfrm>
              <a:off x="7620000" y="152400"/>
              <a:ext cx="533400" cy="966788"/>
            </a:xfrm>
            <a:prstGeom prst="rect">
              <a:avLst/>
            </a:prstGeom>
            <a:noFill/>
            <a:ln w="9525">
              <a:noFill/>
              <a:miter lim="800000"/>
              <a:headEnd/>
              <a:tailEnd/>
            </a:ln>
          </p:spPr>
        </p:pic>
        <p:pic>
          <p:nvPicPr>
            <p:cNvPr id="34824" name="Picture 19" descr="Οικολογικά Σχολεία - Eco-Schools"/>
            <p:cNvPicPr>
              <a:picLocks noChangeAspect="1" noChangeArrowheads="1"/>
            </p:cNvPicPr>
            <p:nvPr/>
          </p:nvPicPr>
          <p:blipFill>
            <a:blip r:embed="rId4">
              <a:lum bright="2000" contrast="2000"/>
            </a:blip>
            <a:srcRect/>
            <a:stretch>
              <a:fillRect/>
            </a:stretch>
          </p:blipFill>
          <p:spPr bwMode="auto">
            <a:xfrm>
              <a:off x="6477000" y="152400"/>
              <a:ext cx="660017" cy="914400"/>
            </a:xfrm>
            <a:prstGeom prst="rect">
              <a:avLst/>
            </a:prstGeom>
            <a:noFill/>
            <a:ln w="9525">
              <a:noFill/>
              <a:miter lim="800000"/>
              <a:headEnd/>
              <a:tailEnd/>
            </a:ln>
          </p:spPr>
        </p:pic>
        <p:sp>
          <p:nvSpPr>
            <p:cNvPr id="21" name="Rectangle 3"/>
            <p:cNvSpPr>
              <a:spLocks noChangeArrowheads="1"/>
            </p:cNvSpPr>
            <p:nvPr/>
          </p:nvSpPr>
          <p:spPr bwMode="auto">
            <a:xfrm>
              <a:off x="3276600" y="0"/>
              <a:ext cx="2630488" cy="1092200"/>
            </a:xfrm>
            <a:prstGeom prst="rect">
              <a:avLst/>
            </a:prstGeom>
            <a:noFill/>
            <a:ln w="9525">
              <a:noFill/>
              <a:miter lim="800000"/>
              <a:headEnd/>
              <a:tailEnd/>
            </a:ln>
            <a:effectLst/>
          </p:spPr>
          <p:txBody>
            <a:bodyPr wrap="none" anchor="ctr">
              <a:spAutoFit/>
            </a:bodyPr>
            <a:lstStyle/>
            <a:p>
              <a:pPr algn="ctr">
                <a:defRPr/>
              </a:pPr>
              <a:endParaRPr lang="el-GR" sz="1100" dirty="0">
                <a:latin typeface="Calibri" pitchFamily="34" charset="0"/>
                <a:ea typeface="MS Mincho" pitchFamily="49" charset="-128"/>
                <a:cs typeface="Times New Roman" pitchFamily="18" charset="0"/>
              </a:endParaRPr>
            </a:p>
            <a:p>
              <a:pPr algn="ctr">
                <a:defRPr/>
              </a:pPr>
              <a:endParaRPr lang="el-GR" sz="1100" dirty="0">
                <a:latin typeface="Calibri" pitchFamily="34" charset="0"/>
                <a:ea typeface="MS Mincho" pitchFamily="49" charset="-128"/>
                <a:cs typeface="Times New Roman" pitchFamily="18" charset="0"/>
              </a:endParaRPr>
            </a:p>
            <a:p>
              <a:pPr algn="ctr">
                <a:defRPr/>
              </a:pPr>
              <a:endParaRPr lang="el-GR" sz="1100" dirty="0">
                <a:latin typeface="Calibri" pitchFamily="34" charset="0"/>
                <a:ea typeface="MS Mincho" pitchFamily="49" charset="-128"/>
                <a:cs typeface="Times New Roman" pitchFamily="18" charset="0"/>
              </a:endParaRPr>
            </a:p>
            <a:p>
              <a:pPr algn="ctr">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ΕΛΛΗΝΙΚΗ ΔΗΜΟΚΡΑΤΙΑ</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ΥΠΟΥΡΓΕΙΟ ΠΑΙΔΕΙΑΣ,ΕΡΕΥΝΑΣ ΚΑΙ ΘΡΗΣΚΕΥΜΑΤΩΝ</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ΠΕΡΙΦΕΡΕΙΑΚΗ Δ/ΝΣΗ Π.Ε. &amp; Δ.Ε. ΑΤΤΙΚΗΣ</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 ΔΙΕΥΘΥΝΣΗ ΔΕΥΤΕΡΟΒΑΘΜΙΑΣ ΕΚΠΑΙΔΕΥΣΗΣ Β’ ΑΘΗΝΑΣ</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p:txBody>
        </p:sp>
      </p:grpSp>
      <p:pic>
        <p:nvPicPr>
          <p:cNvPr id="34821" name="Picture 2" descr="ED"/>
          <p:cNvPicPr>
            <a:picLocks noChangeAspect="1" noChangeArrowheads="1"/>
          </p:cNvPicPr>
          <p:nvPr/>
        </p:nvPicPr>
        <p:blipFill>
          <a:blip r:embed="rId5"/>
          <a:srcRect/>
          <a:stretch>
            <a:fillRect/>
          </a:stretch>
        </p:blipFill>
        <p:spPr bwMode="auto">
          <a:xfrm>
            <a:off x="4267200" y="152400"/>
            <a:ext cx="409575" cy="409575"/>
          </a:xfrm>
          <a:prstGeom prst="rect">
            <a:avLst/>
          </a:prstGeom>
          <a:noFill/>
          <a:ln w="9525">
            <a:noFill/>
            <a:miter lim="800000"/>
            <a:headEnd/>
            <a:tailEnd/>
          </a:ln>
        </p:spPr>
      </p:pic>
      <p:pic>
        <p:nvPicPr>
          <p:cNvPr id="34827" name="Picture 11" descr="petimezi_cvr"/>
          <p:cNvPicPr>
            <a:picLocks noChangeAspect="1" noChangeArrowheads="1"/>
          </p:cNvPicPr>
          <p:nvPr/>
        </p:nvPicPr>
        <p:blipFill>
          <a:blip r:embed="rId6"/>
          <a:srcRect/>
          <a:stretch>
            <a:fillRect/>
          </a:stretch>
        </p:blipFill>
        <p:spPr bwMode="auto">
          <a:xfrm>
            <a:off x="5003800" y="4365625"/>
            <a:ext cx="3960813" cy="2319338"/>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0"/>
            <a:ext cx="8686800" cy="838200"/>
          </a:xfrm>
        </p:spPr>
        <p:txBody>
          <a:bodyPr>
            <a:noAutofit/>
          </a:bodyPr>
          <a:lstStyle/>
          <a:p>
            <a:pPr fontAlgn="auto">
              <a:spcAft>
                <a:spcPts val="0"/>
              </a:spcAft>
              <a:defRPr/>
            </a:pPr>
            <a:r>
              <a:rPr lang="el-GR" sz="3000" b="1" dirty="0" smtClean="0">
                <a:solidFill>
                  <a:schemeClr val="bg1"/>
                </a:solidFill>
                <a:latin typeface="Calibri" pitchFamily="34" charset="0"/>
                <a:cs typeface="Calibri" pitchFamily="34" charset="0"/>
              </a:rPr>
              <a:t>Συνεργασια με δημο / φορεισ (φωτογραφικο υλικο)</a:t>
            </a:r>
            <a:endParaRPr lang="el-GR" sz="3000" b="1" dirty="0">
              <a:solidFill>
                <a:schemeClr val="bg1"/>
              </a:solidFill>
              <a:latin typeface="Calibri" pitchFamily="34" charset="0"/>
              <a:cs typeface="Calibri" pitchFamily="34" charset="0"/>
            </a:endParaRPr>
          </a:p>
        </p:txBody>
      </p:sp>
      <p:sp>
        <p:nvSpPr>
          <p:cNvPr id="7" name="Slide Number Placeholder 6"/>
          <p:cNvSpPr>
            <a:spLocks noGrp="1"/>
          </p:cNvSpPr>
          <p:nvPr>
            <p:ph type="sldNum" sz="quarter" idx="12"/>
          </p:nvPr>
        </p:nvSpPr>
        <p:spPr/>
        <p:txBody>
          <a:bodyPr/>
          <a:lstStyle/>
          <a:p>
            <a:pPr>
              <a:defRPr/>
            </a:pPr>
            <a:fld id="{E14886B6-E82A-4DFC-99C8-595E79321E19}" type="slidenum">
              <a:rPr lang="en-US"/>
              <a:pPr>
                <a:defRPr/>
              </a:pPr>
              <a:t>23</a:t>
            </a:fld>
            <a:endParaRPr lang="en-US"/>
          </a:p>
        </p:txBody>
      </p:sp>
      <p:sp>
        <p:nvSpPr>
          <p:cNvPr id="35843" name="Content Placeholder 4"/>
          <p:cNvSpPr txBox="1">
            <a:spLocks/>
          </p:cNvSpPr>
          <p:nvPr/>
        </p:nvSpPr>
        <p:spPr bwMode="auto">
          <a:xfrm>
            <a:off x="304800" y="1798638"/>
            <a:ext cx="8686800" cy="4525962"/>
          </a:xfrm>
          <a:prstGeom prst="rect">
            <a:avLst/>
          </a:prstGeom>
          <a:noFill/>
          <a:ln w="9525">
            <a:noFill/>
            <a:miter lim="800000"/>
            <a:headEnd/>
            <a:tailEnd/>
          </a:ln>
        </p:spPr>
        <p:txBody>
          <a:bodyPr/>
          <a:lstStyle/>
          <a:p>
            <a:pPr marL="342900" indent="-342900" fontAlgn="t">
              <a:spcBef>
                <a:spcPct val="20000"/>
              </a:spcBef>
              <a:buClr>
                <a:schemeClr val="accent1"/>
              </a:buClr>
              <a:buSzPct val="70000"/>
              <a:buFont typeface="Wingdings 2" pitchFamily="18" charset="2"/>
              <a:buChar char=""/>
            </a:pPr>
            <a:endParaRPr lang="el-GR" sz="3200">
              <a:solidFill>
                <a:schemeClr val="tx2"/>
              </a:solidFill>
              <a:latin typeface="Franklin Gothic Book" pitchFamily="34" charset="0"/>
            </a:endParaRPr>
          </a:p>
          <a:p>
            <a:pPr marL="342900" indent="-342900" fontAlgn="t">
              <a:spcBef>
                <a:spcPct val="20000"/>
              </a:spcBef>
              <a:buClr>
                <a:schemeClr val="accent1"/>
              </a:buClr>
              <a:buSzPct val="70000"/>
              <a:buFont typeface="Wingdings 2" pitchFamily="18" charset="2"/>
              <a:buChar char=""/>
            </a:pPr>
            <a:endParaRPr lang="el-GR" sz="3200">
              <a:solidFill>
                <a:schemeClr val="tx2"/>
              </a:solidFill>
              <a:latin typeface="Franklin Gothic Book" pitchFamily="34" charset="0"/>
            </a:endParaRPr>
          </a:p>
          <a:p>
            <a:pPr marL="342900" indent="-342900" fontAlgn="t">
              <a:spcBef>
                <a:spcPct val="20000"/>
              </a:spcBef>
              <a:buClr>
                <a:schemeClr val="accent1"/>
              </a:buClr>
              <a:buSzPct val="70000"/>
              <a:buFont typeface="Wingdings 2" pitchFamily="18" charset="2"/>
              <a:buChar char=""/>
            </a:pPr>
            <a:endParaRPr lang="el-GR" sz="3200">
              <a:solidFill>
                <a:schemeClr val="tx2"/>
              </a:solidFill>
              <a:latin typeface="Franklin Gothic Book" pitchFamily="34" charset="0"/>
            </a:endParaRPr>
          </a:p>
          <a:p>
            <a:pPr marL="342900" indent="-342900" fontAlgn="t">
              <a:spcBef>
                <a:spcPct val="20000"/>
              </a:spcBef>
              <a:buClr>
                <a:schemeClr val="accent1"/>
              </a:buClr>
              <a:buSzPct val="70000"/>
              <a:buFont typeface="Wingdings 2" pitchFamily="18" charset="2"/>
              <a:buNone/>
            </a:pPr>
            <a:endParaRPr lang="el-GR" sz="3200" b="1">
              <a:solidFill>
                <a:schemeClr val="tx2"/>
              </a:solidFill>
              <a:latin typeface="Franklin Gothic Book" pitchFamily="34" charset="0"/>
            </a:endParaRPr>
          </a:p>
          <a:p>
            <a:pPr marL="342900" indent="-342900" fontAlgn="t">
              <a:spcBef>
                <a:spcPct val="20000"/>
              </a:spcBef>
              <a:buClr>
                <a:schemeClr val="accent1"/>
              </a:buClr>
              <a:buSzPct val="70000"/>
              <a:buFont typeface="Wingdings 2" pitchFamily="18" charset="2"/>
              <a:buChar char=""/>
            </a:pPr>
            <a:endParaRPr lang="el-GR" sz="3200">
              <a:solidFill>
                <a:schemeClr val="tx2"/>
              </a:solidFill>
              <a:latin typeface="Franklin Gothic Book" pitchFamily="34" charset="0"/>
            </a:endParaRPr>
          </a:p>
          <a:p>
            <a:pPr marL="342900" indent="-342900" fontAlgn="t">
              <a:spcBef>
                <a:spcPct val="20000"/>
              </a:spcBef>
              <a:buClr>
                <a:schemeClr val="accent1"/>
              </a:buClr>
              <a:buSzPct val="70000"/>
              <a:buFont typeface="Wingdings 2" pitchFamily="18" charset="2"/>
              <a:buChar char=""/>
            </a:pPr>
            <a:endParaRPr lang="el-GR" sz="3200">
              <a:solidFill>
                <a:schemeClr val="tx2"/>
              </a:solidFill>
              <a:latin typeface="Franklin Gothic Book" pitchFamily="34" charset="0"/>
            </a:endParaRPr>
          </a:p>
          <a:p>
            <a:pPr marL="342900" indent="-342900" fontAlgn="t">
              <a:spcBef>
                <a:spcPct val="20000"/>
              </a:spcBef>
              <a:buClr>
                <a:schemeClr val="accent1"/>
              </a:buClr>
              <a:buSzPct val="70000"/>
              <a:buFont typeface="Wingdings 2" pitchFamily="18" charset="2"/>
              <a:buChar char=""/>
            </a:pPr>
            <a:endParaRPr lang="el-GR" sz="3200" b="1">
              <a:solidFill>
                <a:schemeClr val="tx2"/>
              </a:solidFill>
              <a:latin typeface="Franklin Gothic Book" pitchFamily="34" charset="0"/>
            </a:endParaRPr>
          </a:p>
          <a:p>
            <a:pPr marL="342900" indent="-342900" fontAlgn="t">
              <a:spcBef>
                <a:spcPct val="20000"/>
              </a:spcBef>
              <a:buClr>
                <a:schemeClr val="accent1"/>
              </a:buClr>
              <a:buSzPct val="70000"/>
              <a:buFont typeface="Wingdings 2" pitchFamily="18" charset="2"/>
              <a:buChar char=""/>
            </a:pPr>
            <a:endParaRPr lang="el-GR" sz="3200">
              <a:solidFill>
                <a:schemeClr val="tx2"/>
              </a:solidFill>
              <a:latin typeface="Franklin Gothic Book" pitchFamily="34" charset="0"/>
            </a:endParaRPr>
          </a:p>
          <a:p>
            <a:pPr marL="342900" indent="-342900" fontAlgn="t">
              <a:spcBef>
                <a:spcPct val="20000"/>
              </a:spcBef>
              <a:buClr>
                <a:schemeClr val="accent1"/>
              </a:buClr>
              <a:buSzPct val="70000"/>
              <a:buFont typeface="Wingdings 2" pitchFamily="18" charset="2"/>
              <a:buChar char=""/>
            </a:pPr>
            <a:endParaRPr lang="el-GR" sz="3200">
              <a:solidFill>
                <a:schemeClr val="tx2"/>
              </a:solidFill>
              <a:latin typeface="Franklin Gothic Book" pitchFamily="34" charset="0"/>
            </a:endParaRPr>
          </a:p>
          <a:p>
            <a:pPr marL="342900" indent="-342900" fontAlgn="t">
              <a:spcBef>
                <a:spcPct val="20000"/>
              </a:spcBef>
              <a:buClr>
                <a:schemeClr val="accent1"/>
              </a:buClr>
              <a:buSzPct val="70000"/>
              <a:buFont typeface="Wingdings 2" pitchFamily="18" charset="2"/>
              <a:buChar char=""/>
            </a:pPr>
            <a:endParaRPr lang="el-GR" sz="3200">
              <a:solidFill>
                <a:schemeClr val="tx2"/>
              </a:solidFill>
              <a:latin typeface="Franklin Gothic Book" pitchFamily="34" charset="0"/>
            </a:endParaRPr>
          </a:p>
          <a:p>
            <a:pPr marL="342900" indent="-342900">
              <a:spcBef>
                <a:spcPct val="20000"/>
              </a:spcBef>
              <a:buClr>
                <a:schemeClr val="accent1"/>
              </a:buClr>
              <a:buSzPct val="70000"/>
              <a:buFont typeface="Wingdings 2" pitchFamily="18" charset="2"/>
              <a:buChar char=""/>
            </a:pPr>
            <a:endParaRPr lang="el-GR" sz="3200">
              <a:solidFill>
                <a:schemeClr val="tx2"/>
              </a:solidFill>
              <a:latin typeface="Franklin Gothic Book" pitchFamily="34" charset="0"/>
            </a:endParaRPr>
          </a:p>
          <a:p>
            <a:pPr marL="342900" indent="-342900">
              <a:spcBef>
                <a:spcPct val="20000"/>
              </a:spcBef>
              <a:buClr>
                <a:schemeClr val="accent1"/>
              </a:buClr>
              <a:buSzPct val="70000"/>
              <a:buFont typeface="Wingdings 2" pitchFamily="18" charset="2"/>
              <a:buNone/>
            </a:pPr>
            <a:endParaRPr lang="el-GR" sz="3200">
              <a:solidFill>
                <a:schemeClr val="tx2"/>
              </a:solidFill>
              <a:latin typeface="Franklin Gothic Book" pitchFamily="34" charset="0"/>
            </a:endParaRPr>
          </a:p>
        </p:txBody>
      </p:sp>
      <p:grpSp>
        <p:nvGrpSpPr>
          <p:cNvPr id="35844" name="Group 15"/>
          <p:cNvGrpSpPr>
            <a:grpSpLocks/>
          </p:cNvGrpSpPr>
          <p:nvPr/>
        </p:nvGrpSpPr>
        <p:grpSpPr bwMode="auto">
          <a:xfrm>
            <a:off x="1143000" y="0"/>
            <a:ext cx="6858000" cy="1119188"/>
            <a:chOff x="1295400" y="0"/>
            <a:chExt cx="6858000" cy="1119188"/>
          </a:xfrm>
        </p:grpSpPr>
        <p:pic>
          <p:nvPicPr>
            <p:cNvPr id="17" name="Picture 16" descr="λογότυπο της Ελληνικής Εταιρίας Προστασίας της Φύσης"/>
            <p:cNvPicPr>
              <a:picLocks noChangeAspect="1" noChangeArrowheads="1"/>
            </p:cNvPicPr>
            <p:nvPr/>
          </p:nvPicPr>
          <p:blipFill>
            <a:blip r:embed="rId2" cstate="print"/>
            <a:srcRect/>
            <a:stretch>
              <a:fillRect/>
            </a:stretch>
          </p:blipFill>
          <p:spPr>
            <a:xfrm>
              <a:off x="1295400" y="228600"/>
              <a:ext cx="1916328" cy="826314"/>
            </a:xfrm>
            <a:prstGeom prst="rect">
              <a:avLst/>
            </a:prstGeom>
          </p:spPr>
          <p:style>
            <a:lnRef idx="0">
              <a:scrgbClr r="0" g="0" b="0"/>
            </a:lnRef>
            <a:fillRef idx="1002">
              <a:schemeClr val="lt2"/>
            </a:fillRef>
            <a:effectRef idx="0">
              <a:scrgbClr r="0" g="0" b="0"/>
            </a:effectRef>
            <a:fontRef idx="major"/>
          </p:style>
        </p:pic>
        <p:pic>
          <p:nvPicPr>
            <p:cNvPr id="35847" name="Picture 9" descr="fee-logo"/>
            <p:cNvPicPr>
              <a:picLocks noChangeAspect="1" noChangeArrowheads="1"/>
            </p:cNvPicPr>
            <p:nvPr/>
          </p:nvPicPr>
          <p:blipFill>
            <a:blip r:embed="rId3"/>
            <a:srcRect/>
            <a:stretch>
              <a:fillRect/>
            </a:stretch>
          </p:blipFill>
          <p:spPr bwMode="auto">
            <a:xfrm>
              <a:off x="7620000" y="152400"/>
              <a:ext cx="533400" cy="966788"/>
            </a:xfrm>
            <a:prstGeom prst="rect">
              <a:avLst/>
            </a:prstGeom>
            <a:noFill/>
            <a:ln w="9525">
              <a:noFill/>
              <a:miter lim="800000"/>
              <a:headEnd/>
              <a:tailEnd/>
            </a:ln>
          </p:spPr>
        </p:pic>
        <p:pic>
          <p:nvPicPr>
            <p:cNvPr id="35848" name="Picture 18" descr="Οικολογικά Σχολεία - Eco-Schools"/>
            <p:cNvPicPr>
              <a:picLocks noChangeAspect="1" noChangeArrowheads="1"/>
            </p:cNvPicPr>
            <p:nvPr/>
          </p:nvPicPr>
          <p:blipFill>
            <a:blip r:embed="rId4">
              <a:lum bright="2000" contrast="2000"/>
            </a:blip>
            <a:srcRect/>
            <a:stretch>
              <a:fillRect/>
            </a:stretch>
          </p:blipFill>
          <p:spPr bwMode="auto">
            <a:xfrm>
              <a:off x="6477000" y="152400"/>
              <a:ext cx="660017" cy="914400"/>
            </a:xfrm>
            <a:prstGeom prst="rect">
              <a:avLst/>
            </a:prstGeom>
            <a:noFill/>
            <a:ln w="9525">
              <a:noFill/>
              <a:miter lim="800000"/>
              <a:headEnd/>
              <a:tailEnd/>
            </a:ln>
          </p:spPr>
        </p:pic>
        <p:sp>
          <p:nvSpPr>
            <p:cNvPr id="20" name="Rectangle 3"/>
            <p:cNvSpPr>
              <a:spLocks noChangeArrowheads="1"/>
            </p:cNvSpPr>
            <p:nvPr/>
          </p:nvSpPr>
          <p:spPr bwMode="auto">
            <a:xfrm>
              <a:off x="3276600" y="0"/>
              <a:ext cx="2630488" cy="1092200"/>
            </a:xfrm>
            <a:prstGeom prst="rect">
              <a:avLst/>
            </a:prstGeom>
            <a:noFill/>
            <a:ln w="9525">
              <a:noFill/>
              <a:miter lim="800000"/>
              <a:headEnd/>
              <a:tailEnd/>
            </a:ln>
            <a:effectLst/>
          </p:spPr>
          <p:txBody>
            <a:bodyPr wrap="none" anchor="ctr">
              <a:spAutoFit/>
            </a:bodyPr>
            <a:lstStyle/>
            <a:p>
              <a:pPr algn="ctr">
                <a:defRPr/>
              </a:pPr>
              <a:endParaRPr lang="el-GR" sz="1100" dirty="0">
                <a:latin typeface="Calibri" pitchFamily="34" charset="0"/>
                <a:ea typeface="MS Mincho" pitchFamily="49" charset="-128"/>
                <a:cs typeface="Times New Roman" pitchFamily="18" charset="0"/>
              </a:endParaRPr>
            </a:p>
            <a:p>
              <a:pPr algn="ctr">
                <a:defRPr/>
              </a:pPr>
              <a:endParaRPr lang="el-GR" sz="1100" dirty="0">
                <a:latin typeface="Calibri" pitchFamily="34" charset="0"/>
                <a:ea typeface="MS Mincho" pitchFamily="49" charset="-128"/>
                <a:cs typeface="Times New Roman" pitchFamily="18" charset="0"/>
              </a:endParaRPr>
            </a:p>
            <a:p>
              <a:pPr algn="ctr">
                <a:defRPr/>
              </a:pPr>
              <a:endParaRPr lang="el-GR" sz="1100" dirty="0">
                <a:latin typeface="Calibri" pitchFamily="34" charset="0"/>
                <a:ea typeface="MS Mincho" pitchFamily="49" charset="-128"/>
                <a:cs typeface="Times New Roman" pitchFamily="18" charset="0"/>
              </a:endParaRPr>
            </a:p>
            <a:p>
              <a:pPr algn="ctr">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ΕΛΛΗΝΙΚΗ ΔΗΜΟΚΡΑΤΙΑ</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ΥΠΟΥΡΓΕΙΟ ΠΑΙΔΕΙΑΣ,ΕΡΕΥΝΑΣ ΚΑΙ ΘΡΗΣΚΕΥΜΑΤΩΝ</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ΠΕΡΙΦΕΡΕΙΑΚΗ Δ/ΝΣΗ Π.Ε. &amp; Δ.Ε. ΑΤΤΙΚΗΣ</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 ΔΙΕΥΘΥΝΣΗ ΔΕΥΤΕΡΟΒΑΘΜΙΑΣ ΕΚΠΑΙΔΕΥΣΗΣ Β’ ΑΘΗΝΑΣ</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p:txBody>
        </p:sp>
      </p:grpSp>
      <p:pic>
        <p:nvPicPr>
          <p:cNvPr id="35845" name="Picture 2" descr="ED"/>
          <p:cNvPicPr>
            <a:picLocks noChangeAspect="1" noChangeArrowheads="1"/>
          </p:cNvPicPr>
          <p:nvPr/>
        </p:nvPicPr>
        <p:blipFill>
          <a:blip r:embed="rId5"/>
          <a:srcRect/>
          <a:stretch>
            <a:fillRect/>
          </a:stretch>
        </p:blipFill>
        <p:spPr bwMode="auto">
          <a:xfrm>
            <a:off x="4267200" y="152400"/>
            <a:ext cx="409575" cy="409575"/>
          </a:xfrm>
          <a:prstGeom prst="rect">
            <a:avLst/>
          </a:prstGeom>
          <a:noFill/>
          <a:ln w="9525">
            <a:noFill/>
            <a:miter lim="800000"/>
            <a:headEnd/>
            <a:tailEnd/>
          </a:ln>
        </p:spPr>
      </p:pic>
      <p:pic>
        <p:nvPicPr>
          <p:cNvPr id="35851" name="Picture 11"/>
          <p:cNvPicPr>
            <a:picLocks noChangeAspect="1" noChangeArrowheads="1"/>
          </p:cNvPicPr>
          <p:nvPr/>
        </p:nvPicPr>
        <p:blipFill>
          <a:blip r:embed="rId6"/>
          <a:srcRect/>
          <a:stretch>
            <a:fillRect/>
          </a:stretch>
        </p:blipFill>
        <p:spPr bwMode="auto">
          <a:xfrm>
            <a:off x="5218113" y="3913188"/>
            <a:ext cx="3925887" cy="2944812"/>
          </a:xfrm>
          <a:prstGeom prst="rect">
            <a:avLst/>
          </a:prstGeom>
          <a:noFill/>
          <a:ln w="9525">
            <a:noFill/>
            <a:miter lim="800000"/>
            <a:headEnd/>
            <a:tailEnd/>
          </a:ln>
          <a:effectLst/>
        </p:spPr>
      </p:pic>
      <p:pic>
        <p:nvPicPr>
          <p:cNvPr id="35853" name="Picture 13" descr="65411851-eabe-444a-96a4-1c36923ea832"/>
          <p:cNvPicPr>
            <a:picLocks noChangeAspect="1" noChangeArrowheads="1"/>
          </p:cNvPicPr>
          <p:nvPr/>
        </p:nvPicPr>
        <p:blipFill>
          <a:blip r:embed="rId7"/>
          <a:srcRect/>
          <a:stretch>
            <a:fillRect/>
          </a:stretch>
        </p:blipFill>
        <p:spPr bwMode="auto">
          <a:xfrm>
            <a:off x="179388" y="4589463"/>
            <a:ext cx="4032250" cy="2268537"/>
          </a:xfrm>
          <a:prstGeom prst="rect">
            <a:avLst/>
          </a:prstGeom>
          <a:noFill/>
        </p:spPr>
      </p:pic>
      <p:pic>
        <p:nvPicPr>
          <p:cNvPr id="35855" name="Picture 15"/>
          <p:cNvPicPr>
            <a:picLocks noChangeAspect="1" noChangeArrowheads="1"/>
          </p:cNvPicPr>
          <p:nvPr/>
        </p:nvPicPr>
        <p:blipFill>
          <a:blip r:embed="rId8"/>
          <a:srcRect l="48889" t="18880" r="2965" b="19489"/>
          <a:stretch>
            <a:fillRect/>
          </a:stretch>
        </p:blipFill>
        <p:spPr bwMode="auto">
          <a:xfrm>
            <a:off x="1979613" y="1916113"/>
            <a:ext cx="4032250" cy="29019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ChangeArrowheads="1"/>
          </p:cNvSpPr>
          <p:nvPr>
            <p:ph type="title" idx="4294967295"/>
          </p:nvPr>
        </p:nvSpPr>
        <p:spPr bwMode="auto">
          <a:noFill/>
        </p:spPr>
        <p:txBody>
          <a:bodyPr wrap="square" lIns="91440" tIns="45720" rIns="91440" bIns="45720" numCol="1" anchorCtr="0" compatLnSpc="1">
            <a:prstTxWarp prst="textNoShape">
              <a:avLst/>
            </a:prstTxWarp>
          </a:bodyPr>
          <a:lstStyle/>
          <a:p>
            <a:endParaRPr lang="el-GR" cap="none" smtClean="0">
              <a:effectLst/>
            </a:endParaRPr>
          </a:p>
        </p:txBody>
      </p:sp>
      <p:sp>
        <p:nvSpPr>
          <p:cNvPr id="48131" name="Rectangle 3"/>
          <p:cNvSpPr>
            <a:spLocks noGrp="1"/>
          </p:cNvSpPr>
          <p:nvPr>
            <p:ph type="body" idx="4294967295"/>
          </p:nvPr>
        </p:nvSpPr>
        <p:spPr>
          <a:xfrm>
            <a:off x="0" y="4868863"/>
            <a:ext cx="8686800" cy="935037"/>
          </a:xfrm>
        </p:spPr>
        <p:txBody>
          <a:bodyPr/>
          <a:lstStyle/>
          <a:p>
            <a:r>
              <a:rPr lang="el-GR" sz="2800" smtClean="0">
                <a:latin typeface="Arial" charset="0"/>
                <a:hlinkClick r:id="rId2"/>
              </a:rPr>
              <a:t>https://www.youtube.com/watch?v=zYMiZmFxyos</a:t>
            </a:r>
            <a:endParaRPr lang="en-US" sz="2800" smtClean="0">
              <a:latin typeface="Arial" charset="0"/>
            </a:endParaRPr>
          </a:p>
          <a:p>
            <a:endParaRPr lang="el-GR" sz="2800" smtClean="0">
              <a:latin typeface="Arial" charset="0"/>
            </a:endParaRPr>
          </a:p>
        </p:txBody>
      </p:sp>
      <p:pic>
        <p:nvPicPr>
          <p:cNvPr id="48133" name="Picture 5" descr="befdb563"/>
          <p:cNvPicPr>
            <a:picLocks noChangeAspect="1" noChangeArrowheads="1"/>
          </p:cNvPicPr>
          <p:nvPr/>
        </p:nvPicPr>
        <p:blipFill>
          <a:blip r:embed="rId3"/>
          <a:srcRect/>
          <a:stretch>
            <a:fillRect/>
          </a:stretch>
        </p:blipFill>
        <p:spPr bwMode="auto">
          <a:xfrm>
            <a:off x="0" y="0"/>
            <a:ext cx="6408738" cy="4806950"/>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ph type="title" idx="4294967295"/>
          </p:nvPr>
        </p:nvSpPr>
        <p:spPr bwMode="auto">
          <a:noFill/>
        </p:spPr>
        <p:txBody>
          <a:bodyPr wrap="square" lIns="91440" tIns="45720" rIns="91440" bIns="45720" numCol="1" anchorCtr="0" compatLnSpc="1">
            <a:prstTxWarp prst="textNoShape">
              <a:avLst/>
            </a:prstTxWarp>
          </a:bodyPr>
          <a:lstStyle/>
          <a:p>
            <a:r>
              <a:rPr lang="el-GR" sz="3200" cap="none" smtClean="0">
                <a:effectLst/>
                <a:latin typeface="Arial" charset="0"/>
                <a:hlinkClick r:id="rId2"/>
              </a:rPr>
              <a:t>https://vimeo.com/204955778</a:t>
            </a:r>
            <a:r>
              <a:rPr lang="en-US" sz="3200" cap="none" smtClean="0">
                <a:effectLst/>
                <a:latin typeface="Arial" charset="0"/>
              </a:rPr>
              <a:t/>
            </a:r>
            <a:br>
              <a:rPr lang="en-US" sz="3200" cap="none" smtClean="0">
                <a:effectLst/>
                <a:latin typeface="Arial" charset="0"/>
              </a:rPr>
            </a:br>
            <a:endParaRPr lang="el-GR" sz="3200" cap="none" smtClean="0">
              <a:effectLst/>
              <a:latin typeface="Arial" charset="0"/>
            </a:endParaRPr>
          </a:p>
        </p:txBody>
      </p:sp>
      <p:pic>
        <p:nvPicPr>
          <p:cNvPr id="49155" name="Picture 3"/>
          <p:cNvPicPr>
            <a:picLocks noChangeAspect="1" noChangeArrowheads="1"/>
          </p:cNvPicPr>
          <p:nvPr>
            <p:ph type="body" idx="4294967295"/>
          </p:nvPr>
        </p:nvPicPr>
        <p:blipFill>
          <a:blip r:embed="rId3"/>
          <a:srcRect l="28400" t="14381" r="8607"/>
          <a:stretch>
            <a:fillRect/>
          </a:stretch>
        </p:blipFill>
        <p:spPr>
          <a:xfrm>
            <a:off x="1979613" y="1773238"/>
            <a:ext cx="6913562" cy="4895850"/>
          </a:xfr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676400"/>
            <a:ext cx="8686800" cy="838200"/>
          </a:xfrm>
        </p:spPr>
        <p:txBody>
          <a:bodyPr>
            <a:noAutofit/>
          </a:bodyPr>
          <a:lstStyle/>
          <a:p>
            <a:pPr fontAlgn="auto">
              <a:spcAft>
                <a:spcPts val="0"/>
              </a:spcAft>
              <a:defRPr/>
            </a:pPr>
            <a:r>
              <a:rPr lang="el-GR" sz="3000" b="1" dirty="0" smtClean="0">
                <a:solidFill>
                  <a:schemeClr val="bg1"/>
                </a:solidFill>
                <a:latin typeface="Calibri" pitchFamily="34" charset="0"/>
                <a:cs typeface="Calibri" pitchFamily="34" charset="0"/>
              </a:rPr>
              <a:t>Συνεργασια με αλλα σχολεια (</a:t>
            </a:r>
            <a:r>
              <a:rPr lang="el-GR" sz="3000" b="1" dirty="0" err="1" smtClean="0">
                <a:solidFill>
                  <a:schemeClr val="bg1"/>
                </a:solidFill>
                <a:latin typeface="Calibri" pitchFamily="34" charset="0"/>
                <a:cs typeface="Calibri" pitchFamily="34" charset="0"/>
              </a:rPr>
              <a:t>φωτογραφικο</a:t>
            </a:r>
            <a:r>
              <a:rPr lang="el-GR" sz="3000" b="1" dirty="0" smtClean="0">
                <a:solidFill>
                  <a:schemeClr val="bg1"/>
                </a:solidFill>
                <a:latin typeface="Calibri" pitchFamily="34" charset="0"/>
                <a:cs typeface="Calibri" pitchFamily="34" charset="0"/>
              </a:rPr>
              <a:t> </a:t>
            </a:r>
            <a:r>
              <a:rPr lang="el-GR" sz="3000" b="1" dirty="0" err="1" smtClean="0">
                <a:solidFill>
                  <a:schemeClr val="bg1"/>
                </a:solidFill>
                <a:latin typeface="Calibri" pitchFamily="34" charset="0"/>
                <a:cs typeface="Calibri" pitchFamily="34" charset="0"/>
              </a:rPr>
              <a:t>υλικο</a:t>
            </a:r>
            <a:r>
              <a:rPr lang="el-GR" sz="3000" b="1" dirty="0" smtClean="0">
                <a:solidFill>
                  <a:schemeClr val="bg1"/>
                </a:solidFill>
                <a:latin typeface="Calibri" pitchFamily="34" charset="0"/>
                <a:cs typeface="Calibri" pitchFamily="34" charset="0"/>
              </a:rPr>
              <a:t>)</a:t>
            </a:r>
            <a:endParaRPr lang="el-GR" sz="3000" b="1" dirty="0">
              <a:solidFill>
                <a:schemeClr val="bg1"/>
              </a:solidFill>
              <a:latin typeface="Calibri" pitchFamily="34" charset="0"/>
              <a:cs typeface="Calibri" pitchFamily="34" charset="0"/>
            </a:endParaRPr>
          </a:p>
        </p:txBody>
      </p:sp>
      <p:sp>
        <p:nvSpPr>
          <p:cNvPr id="36866" name="Content Placeholder 4"/>
          <p:cNvSpPr>
            <a:spLocks noGrp="1"/>
          </p:cNvSpPr>
          <p:nvPr>
            <p:ph idx="1"/>
          </p:nvPr>
        </p:nvSpPr>
        <p:spPr>
          <a:xfrm>
            <a:off x="228600" y="4797425"/>
            <a:ext cx="8686800" cy="1557338"/>
          </a:xfrm>
        </p:spPr>
        <p:txBody>
          <a:bodyPr/>
          <a:lstStyle/>
          <a:p>
            <a:pPr>
              <a:buFont typeface="Wingdings 2" pitchFamily="18" charset="2"/>
              <a:buNone/>
            </a:pPr>
            <a:r>
              <a:rPr lang="el-GR" sz="2400" smtClean="0">
                <a:solidFill>
                  <a:schemeClr val="bg1"/>
                </a:solidFill>
                <a:latin typeface="Calibri" pitchFamily="34" charset="0"/>
              </a:rPr>
              <a:t>Συνεργαστήκατε με άλλο σχολείο</a:t>
            </a:r>
            <a:r>
              <a:rPr lang="en-US" sz="2400" smtClean="0">
                <a:solidFill>
                  <a:schemeClr val="bg1"/>
                </a:solidFill>
                <a:latin typeface="Calibri" pitchFamily="34" charset="0"/>
              </a:rPr>
              <a:t>;</a:t>
            </a:r>
            <a:r>
              <a:rPr lang="el-GR" sz="2400" smtClean="0">
                <a:solidFill>
                  <a:schemeClr val="bg1"/>
                </a:solidFill>
                <a:latin typeface="Calibri" pitchFamily="34" charset="0"/>
              </a:rPr>
              <a:t> Αν ναι, πώς ;</a:t>
            </a:r>
            <a:r>
              <a:rPr lang="el-GR" sz="2400" smtClean="0">
                <a:solidFill>
                  <a:schemeClr val="bg1"/>
                </a:solidFill>
                <a:latin typeface="Arial" charset="0"/>
              </a:rPr>
              <a:t> Σχολεία του εξωτερικού, εκπαιδευτικές ανταλλαγές, με κοινές θεματικές ενότητες, εξ αποστάσεως και δια ζώσης κατά τη διάρκεια των επισκέψεων</a:t>
            </a:r>
          </a:p>
          <a:p>
            <a:pPr>
              <a:buFont typeface="Wingdings 2" pitchFamily="18" charset="2"/>
              <a:buNone/>
            </a:pPr>
            <a:endParaRPr lang="el-GR" sz="2400" smtClean="0">
              <a:solidFill>
                <a:schemeClr val="bg1"/>
              </a:solidFill>
              <a:latin typeface="Calibri" pitchFamily="34" charset="0"/>
            </a:endParaRPr>
          </a:p>
        </p:txBody>
      </p:sp>
      <p:sp>
        <p:nvSpPr>
          <p:cNvPr id="7" name="Slide Number Placeholder 6"/>
          <p:cNvSpPr>
            <a:spLocks noGrp="1"/>
          </p:cNvSpPr>
          <p:nvPr>
            <p:ph type="sldNum" sz="quarter" idx="12"/>
          </p:nvPr>
        </p:nvSpPr>
        <p:spPr/>
        <p:txBody>
          <a:bodyPr/>
          <a:lstStyle/>
          <a:p>
            <a:pPr>
              <a:defRPr/>
            </a:pPr>
            <a:fld id="{33B8D245-D436-4DEA-9DD5-CD4F599F788A}" type="slidenum">
              <a:rPr lang="en-US"/>
              <a:pPr>
                <a:defRPr/>
              </a:pPr>
              <a:t>26</a:t>
            </a:fld>
            <a:endParaRPr lang="en-US"/>
          </a:p>
        </p:txBody>
      </p:sp>
      <p:graphicFrame>
        <p:nvGraphicFramePr>
          <p:cNvPr id="36886" name="Group 22"/>
          <p:cNvGraphicFramePr>
            <a:graphicFrameLocks noGrp="1"/>
          </p:cNvGraphicFramePr>
          <p:nvPr/>
        </p:nvGraphicFramePr>
        <p:xfrm>
          <a:off x="2362200" y="3657600"/>
          <a:ext cx="2286000" cy="730250"/>
        </p:xfrm>
        <a:graphic>
          <a:graphicData uri="http://schemas.openxmlformats.org/drawingml/2006/table">
            <a:tbl>
              <a:tblPr/>
              <a:tblGrid>
                <a:gridCol w="1143000"/>
                <a:gridCol w="1143000"/>
              </a:tblGrid>
              <a:tr h="3429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l-GR" sz="1800" b="1" i="0" u="none" strike="noStrike" cap="none" normalizeH="0" baseline="0" smtClean="0">
                          <a:ln>
                            <a:noFill/>
                          </a:ln>
                          <a:solidFill>
                            <a:schemeClr val="bg1"/>
                          </a:solidFill>
                          <a:effectLst>
                            <a:outerShdw blurRad="38100" dist="38100" dir="2700000" algn="tl">
                              <a:srgbClr val="FFFFFF"/>
                            </a:outerShdw>
                          </a:effectLst>
                          <a:latin typeface="Franklin Gothic Book" pitchFamily="34" charset="0"/>
                          <a:cs typeface="Arial" charset="0"/>
                        </a:rPr>
                        <a:t>ΝΑΙ</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l-GR" sz="1800" b="1" i="0" u="none" strike="noStrike" cap="none" normalizeH="0" baseline="0" smtClean="0">
                          <a:ln>
                            <a:noFill/>
                          </a:ln>
                          <a:solidFill>
                            <a:schemeClr val="bg1"/>
                          </a:solidFill>
                          <a:effectLst>
                            <a:outerShdw blurRad="38100" dist="38100" dir="2700000" algn="tl">
                              <a:srgbClr val="FFFFFF"/>
                            </a:outerShdw>
                          </a:effectLst>
                          <a:latin typeface="Franklin Gothic Book" pitchFamily="34" charset="0"/>
                          <a:cs typeface="Arial" charset="0"/>
                        </a:rPr>
                        <a:t>ΟΧΙ</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r>
              <a:tr h="3429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l-GR" sz="1800" b="0" i="0" u="none" strike="noStrike" cap="none" normalizeH="0" baseline="0" smtClean="0">
                          <a:ln>
                            <a:noFill/>
                          </a:ln>
                          <a:solidFill>
                            <a:srgbClr val="000000"/>
                          </a:solidFill>
                          <a:effectLst/>
                          <a:latin typeface="Arial" charset="0"/>
                          <a:cs typeface="Arial" charset="0"/>
                        </a:rPr>
                        <a:t>χ</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EEC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800" b="0" i="0" u="none" strike="noStrike" cap="none" normalizeH="0" baseline="0" smtClean="0">
                        <a:ln>
                          <a:noFill/>
                        </a:ln>
                        <a:solidFill>
                          <a:srgbClr val="000000"/>
                        </a:solidFill>
                        <a:effectLst/>
                        <a:latin typeface="Franklin Gothic Book" pitchFamily="34"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EECE"/>
                    </a:solidFill>
                  </a:tcPr>
                </a:tc>
              </a:tr>
            </a:tbl>
          </a:graphicData>
        </a:graphic>
      </p:graphicFrame>
      <p:grpSp>
        <p:nvGrpSpPr>
          <p:cNvPr id="36879" name="Group 14"/>
          <p:cNvGrpSpPr>
            <a:grpSpLocks/>
          </p:cNvGrpSpPr>
          <p:nvPr/>
        </p:nvGrpSpPr>
        <p:grpSpPr bwMode="auto">
          <a:xfrm>
            <a:off x="1143000" y="0"/>
            <a:ext cx="6858000" cy="1119188"/>
            <a:chOff x="1295400" y="0"/>
            <a:chExt cx="6858000" cy="1119188"/>
          </a:xfrm>
        </p:grpSpPr>
        <p:pic>
          <p:nvPicPr>
            <p:cNvPr id="16" name="Picture 15" descr="λογότυπο της Ελληνικής Εταιρίας Προστασίας της Φύσης"/>
            <p:cNvPicPr>
              <a:picLocks noChangeAspect="1" noChangeArrowheads="1"/>
            </p:cNvPicPr>
            <p:nvPr/>
          </p:nvPicPr>
          <p:blipFill>
            <a:blip r:embed="rId2" cstate="print"/>
            <a:srcRect/>
            <a:stretch>
              <a:fillRect/>
            </a:stretch>
          </p:blipFill>
          <p:spPr>
            <a:xfrm>
              <a:off x="1295400" y="228600"/>
              <a:ext cx="1916328" cy="826314"/>
            </a:xfrm>
            <a:prstGeom prst="rect">
              <a:avLst/>
            </a:prstGeom>
          </p:spPr>
          <p:style>
            <a:lnRef idx="0">
              <a:scrgbClr r="0" g="0" b="0"/>
            </a:lnRef>
            <a:fillRef idx="1002">
              <a:schemeClr val="lt2"/>
            </a:fillRef>
            <a:effectRef idx="0">
              <a:scrgbClr r="0" g="0" b="0"/>
            </a:effectRef>
            <a:fontRef idx="major"/>
          </p:style>
        </p:pic>
        <p:pic>
          <p:nvPicPr>
            <p:cNvPr id="36882" name="Picture 9" descr="fee-logo"/>
            <p:cNvPicPr>
              <a:picLocks noChangeAspect="1" noChangeArrowheads="1"/>
            </p:cNvPicPr>
            <p:nvPr/>
          </p:nvPicPr>
          <p:blipFill>
            <a:blip r:embed="rId3"/>
            <a:srcRect/>
            <a:stretch>
              <a:fillRect/>
            </a:stretch>
          </p:blipFill>
          <p:spPr bwMode="auto">
            <a:xfrm>
              <a:off x="7620000" y="152400"/>
              <a:ext cx="533400" cy="966788"/>
            </a:xfrm>
            <a:prstGeom prst="rect">
              <a:avLst/>
            </a:prstGeom>
            <a:noFill/>
            <a:ln w="9525">
              <a:noFill/>
              <a:miter lim="800000"/>
              <a:headEnd/>
              <a:tailEnd/>
            </a:ln>
          </p:spPr>
        </p:pic>
        <p:pic>
          <p:nvPicPr>
            <p:cNvPr id="36883" name="Picture 17" descr="Οικολογικά Σχολεία - Eco-Schools"/>
            <p:cNvPicPr>
              <a:picLocks noChangeAspect="1" noChangeArrowheads="1"/>
            </p:cNvPicPr>
            <p:nvPr/>
          </p:nvPicPr>
          <p:blipFill>
            <a:blip r:embed="rId4">
              <a:lum bright="2000" contrast="2000"/>
            </a:blip>
            <a:srcRect/>
            <a:stretch>
              <a:fillRect/>
            </a:stretch>
          </p:blipFill>
          <p:spPr bwMode="auto">
            <a:xfrm>
              <a:off x="6477000" y="152400"/>
              <a:ext cx="660017" cy="914400"/>
            </a:xfrm>
            <a:prstGeom prst="rect">
              <a:avLst/>
            </a:prstGeom>
            <a:noFill/>
            <a:ln w="9525">
              <a:noFill/>
              <a:miter lim="800000"/>
              <a:headEnd/>
              <a:tailEnd/>
            </a:ln>
          </p:spPr>
        </p:pic>
        <p:sp>
          <p:nvSpPr>
            <p:cNvPr id="19" name="Rectangle 3"/>
            <p:cNvSpPr>
              <a:spLocks noChangeArrowheads="1"/>
            </p:cNvSpPr>
            <p:nvPr/>
          </p:nvSpPr>
          <p:spPr bwMode="auto">
            <a:xfrm>
              <a:off x="3276600" y="0"/>
              <a:ext cx="2630488" cy="1092200"/>
            </a:xfrm>
            <a:prstGeom prst="rect">
              <a:avLst/>
            </a:prstGeom>
            <a:noFill/>
            <a:ln w="9525">
              <a:noFill/>
              <a:miter lim="800000"/>
              <a:headEnd/>
              <a:tailEnd/>
            </a:ln>
            <a:effectLst/>
          </p:spPr>
          <p:txBody>
            <a:bodyPr wrap="none" anchor="ctr">
              <a:spAutoFit/>
            </a:bodyPr>
            <a:lstStyle/>
            <a:p>
              <a:pPr algn="ctr">
                <a:defRPr/>
              </a:pPr>
              <a:endParaRPr lang="el-GR" sz="1100" dirty="0">
                <a:latin typeface="Calibri" pitchFamily="34" charset="0"/>
                <a:ea typeface="MS Mincho" pitchFamily="49" charset="-128"/>
                <a:cs typeface="Times New Roman" pitchFamily="18" charset="0"/>
              </a:endParaRPr>
            </a:p>
            <a:p>
              <a:pPr algn="ctr">
                <a:defRPr/>
              </a:pPr>
              <a:endParaRPr lang="el-GR" sz="1100" dirty="0">
                <a:latin typeface="Calibri" pitchFamily="34" charset="0"/>
                <a:ea typeface="MS Mincho" pitchFamily="49" charset="-128"/>
                <a:cs typeface="Times New Roman" pitchFamily="18" charset="0"/>
              </a:endParaRPr>
            </a:p>
            <a:p>
              <a:pPr algn="ctr">
                <a:defRPr/>
              </a:pPr>
              <a:endParaRPr lang="el-GR" sz="1100" dirty="0">
                <a:latin typeface="Calibri" pitchFamily="34" charset="0"/>
                <a:ea typeface="MS Mincho" pitchFamily="49" charset="-128"/>
                <a:cs typeface="Times New Roman" pitchFamily="18" charset="0"/>
              </a:endParaRPr>
            </a:p>
            <a:p>
              <a:pPr algn="ctr">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ΕΛΛΗΝΙΚΗ ΔΗΜΟΚΡΑΤΙΑ</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ΥΠΟΥΡΓΕΙΟ ΠΑΙΔΕΙΑΣ,ΕΡΕΥΝΑΣ ΚΑΙ ΘΡΗΣΚΕΥΜΑΤΩΝ</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ΠΕΡΙΦΕΡΕΙΑΚΗ Δ/ΝΣΗ Π.Ε. &amp; Δ.Ε. ΑΤΤΙΚΗΣ</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 ΔΙΕΥΘΥΝΣΗ ΔΕΥΤΕΡΟΒΑΘΜΙΑΣ ΕΚΠΑΙΔΕΥΣΗΣ Β’ ΑΘΗΝΑΣ</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p:txBody>
        </p:sp>
      </p:grpSp>
      <p:pic>
        <p:nvPicPr>
          <p:cNvPr id="36880" name="Picture 2" descr="ED"/>
          <p:cNvPicPr>
            <a:picLocks noChangeAspect="1" noChangeArrowheads="1"/>
          </p:cNvPicPr>
          <p:nvPr/>
        </p:nvPicPr>
        <p:blipFill>
          <a:blip r:embed="rId5"/>
          <a:srcRect/>
          <a:stretch>
            <a:fillRect/>
          </a:stretch>
        </p:blipFill>
        <p:spPr bwMode="auto">
          <a:xfrm>
            <a:off x="4267200" y="152400"/>
            <a:ext cx="409575" cy="409575"/>
          </a:xfrm>
          <a:prstGeom prst="rect">
            <a:avLst/>
          </a:prstGeom>
          <a:noFill/>
          <a:ln w="9525">
            <a:noFill/>
            <a:miter lim="800000"/>
            <a:headEnd/>
            <a:tailEnd/>
          </a:ln>
        </p:spPr>
      </p:pic>
      <p:pic>
        <p:nvPicPr>
          <p:cNvPr id="36887" name="Picture 23"/>
          <p:cNvPicPr>
            <a:picLocks noChangeAspect="1" noChangeArrowheads="1"/>
          </p:cNvPicPr>
          <p:nvPr/>
        </p:nvPicPr>
        <p:blipFill>
          <a:blip r:embed="rId6"/>
          <a:srcRect l="68265" t="41147" r="8492" b="30316"/>
          <a:stretch>
            <a:fillRect/>
          </a:stretch>
        </p:blipFill>
        <p:spPr bwMode="auto">
          <a:xfrm>
            <a:off x="5724525" y="2349500"/>
            <a:ext cx="3024188" cy="20875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ph type="title" idx="4294967295"/>
          </p:nvPr>
        </p:nvSpPr>
        <p:spPr bwMode="auto">
          <a:noFill/>
        </p:spPr>
        <p:txBody>
          <a:bodyPr wrap="square" lIns="91440" tIns="45720" rIns="91440" bIns="45720" numCol="1" anchorCtr="0" compatLnSpc="1">
            <a:prstTxWarp prst="textNoShape">
              <a:avLst/>
            </a:prstTxWarp>
          </a:bodyPr>
          <a:lstStyle/>
          <a:p>
            <a:r>
              <a:rPr lang="en-US" cap="none" smtClean="0">
                <a:effectLst/>
                <a:latin typeface="Arial" charset="0"/>
              </a:rPr>
              <a:t>Water Power</a:t>
            </a:r>
            <a:endParaRPr lang="el-GR" cap="none" smtClean="0">
              <a:effectLst/>
              <a:latin typeface="Arial" charset="0"/>
            </a:endParaRPr>
          </a:p>
        </p:txBody>
      </p:sp>
      <p:pic>
        <p:nvPicPr>
          <p:cNvPr id="46083" name="Picture 3"/>
          <p:cNvPicPr>
            <a:picLocks noChangeAspect="1" noChangeArrowheads="1"/>
          </p:cNvPicPr>
          <p:nvPr>
            <p:ph type="body" idx="4294967295"/>
          </p:nvPr>
        </p:nvPicPr>
        <p:blipFill>
          <a:blip r:embed="rId2"/>
          <a:srcRect l="15973" t="25499" r="45906" b="29955"/>
          <a:stretch>
            <a:fillRect/>
          </a:stretch>
        </p:blipFill>
        <p:spPr>
          <a:xfrm rot="817173">
            <a:off x="2916238" y="692150"/>
            <a:ext cx="5905500" cy="3595688"/>
          </a:xfrm>
        </p:spPr>
      </p:pic>
      <p:pic>
        <p:nvPicPr>
          <p:cNvPr id="46084" name="Picture 4"/>
          <p:cNvPicPr>
            <a:picLocks noChangeAspect="1" noChangeArrowheads="1"/>
          </p:cNvPicPr>
          <p:nvPr/>
        </p:nvPicPr>
        <p:blipFill>
          <a:blip r:embed="rId3"/>
          <a:srcRect l="14861" t="27151" r="45572" b="34433"/>
          <a:stretch>
            <a:fillRect/>
          </a:stretch>
        </p:blipFill>
        <p:spPr bwMode="auto">
          <a:xfrm rot="1308225">
            <a:off x="468313" y="3357563"/>
            <a:ext cx="4967287" cy="25717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ph type="title" idx="4294967295"/>
          </p:nvPr>
        </p:nvSpPr>
        <p:spPr bwMode="auto">
          <a:xfrm>
            <a:off x="457200" y="188913"/>
            <a:ext cx="8686800" cy="838200"/>
          </a:xfrm>
          <a:noFill/>
        </p:spPr>
        <p:txBody>
          <a:bodyPr wrap="square" lIns="91440" tIns="45720" rIns="91440" bIns="45720" numCol="1" anchorCtr="0" compatLnSpc="1">
            <a:prstTxWarp prst="textNoShape">
              <a:avLst/>
            </a:prstTxWarp>
          </a:bodyPr>
          <a:lstStyle/>
          <a:p>
            <a:r>
              <a:rPr lang="el-GR" cap="none" smtClean="0">
                <a:effectLst/>
                <a:latin typeface="Arial" charset="0"/>
              </a:rPr>
              <a:t>Είμαστε δικτυωμένοι!</a:t>
            </a:r>
          </a:p>
        </p:txBody>
      </p:sp>
      <p:pic>
        <p:nvPicPr>
          <p:cNvPr id="45061" name="Picture 5" descr="81e1c37e-3b03-4f73-acf5-687c8a136d6f"/>
          <p:cNvPicPr>
            <a:picLocks noChangeAspect="1" noChangeArrowheads="1"/>
          </p:cNvPicPr>
          <p:nvPr/>
        </p:nvPicPr>
        <p:blipFill>
          <a:blip r:embed="rId2"/>
          <a:srcRect r="27292"/>
          <a:stretch>
            <a:fillRect/>
          </a:stretch>
        </p:blipFill>
        <p:spPr bwMode="auto">
          <a:xfrm>
            <a:off x="1547813" y="1052513"/>
            <a:ext cx="7272337" cy="5592762"/>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6479715A-1C58-4EA1-937A-61DBCB636659}" type="slidenum">
              <a:rPr lang="en-US"/>
              <a:pPr>
                <a:defRPr/>
              </a:pPr>
              <a:t>29</a:t>
            </a:fld>
            <a:endParaRPr lang="en-US"/>
          </a:p>
        </p:txBody>
      </p:sp>
      <p:grpSp>
        <p:nvGrpSpPr>
          <p:cNvPr id="37890" name="Group 4"/>
          <p:cNvGrpSpPr>
            <a:grpSpLocks/>
          </p:cNvGrpSpPr>
          <p:nvPr/>
        </p:nvGrpSpPr>
        <p:grpSpPr bwMode="auto">
          <a:xfrm>
            <a:off x="1143000" y="0"/>
            <a:ext cx="6858000" cy="1119188"/>
            <a:chOff x="1295400" y="0"/>
            <a:chExt cx="6858000" cy="1119188"/>
          </a:xfrm>
        </p:grpSpPr>
        <p:pic>
          <p:nvPicPr>
            <p:cNvPr id="6" name="Picture 5" descr="λογότυπο της Ελληνικής Εταιρίας Προστασίας της Φύσης"/>
            <p:cNvPicPr>
              <a:picLocks noChangeAspect="1" noChangeArrowheads="1"/>
            </p:cNvPicPr>
            <p:nvPr/>
          </p:nvPicPr>
          <p:blipFill>
            <a:blip r:embed="rId2" cstate="print"/>
            <a:srcRect/>
            <a:stretch>
              <a:fillRect/>
            </a:stretch>
          </p:blipFill>
          <p:spPr>
            <a:xfrm>
              <a:off x="1295400" y="228600"/>
              <a:ext cx="1916328" cy="826314"/>
            </a:xfrm>
            <a:prstGeom prst="rect">
              <a:avLst/>
            </a:prstGeom>
          </p:spPr>
          <p:style>
            <a:lnRef idx="0">
              <a:scrgbClr r="0" g="0" b="0"/>
            </a:lnRef>
            <a:fillRef idx="1002">
              <a:schemeClr val="lt2"/>
            </a:fillRef>
            <a:effectRef idx="0">
              <a:scrgbClr r="0" g="0" b="0"/>
            </a:effectRef>
            <a:fontRef idx="major"/>
          </p:style>
        </p:pic>
        <p:pic>
          <p:nvPicPr>
            <p:cNvPr id="37895" name="Picture 9" descr="fee-logo"/>
            <p:cNvPicPr>
              <a:picLocks noChangeAspect="1" noChangeArrowheads="1"/>
            </p:cNvPicPr>
            <p:nvPr/>
          </p:nvPicPr>
          <p:blipFill>
            <a:blip r:embed="rId3"/>
            <a:srcRect/>
            <a:stretch>
              <a:fillRect/>
            </a:stretch>
          </p:blipFill>
          <p:spPr bwMode="auto">
            <a:xfrm>
              <a:off x="7620000" y="152400"/>
              <a:ext cx="533400" cy="966788"/>
            </a:xfrm>
            <a:prstGeom prst="rect">
              <a:avLst/>
            </a:prstGeom>
            <a:noFill/>
            <a:ln w="9525">
              <a:noFill/>
              <a:miter lim="800000"/>
              <a:headEnd/>
              <a:tailEnd/>
            </a:ln>
          </p:spPr>
        </p:pic>
        <p:pic>
          <p:nvPicPr>
            <p:cNvPr id="37896" name="Picture 7" descr="Οικολογικά Σχολεία - Eco-Schools"/>
            <p:cNvPicPr>
              <a:picLocks noChangeAspect="1" noChangeArrowheads="1"/>
            </p:cNvPicPr>
            <p:nvPr/>
          </p:nvPicPr>
          <p:blipFill>
            <a:blip r:embed="rId4">
              <a:lum bright="2000" contrast="2000"/>
            </a:blip>
            <a:srcRect/>
            <a:stretch>
              <a:fillRect/>
            </a:stretch>
          </p:blipFill>
          <p:spPr bwMode="auto">
            <a:xfrm>
              <a:off x="6477000" y="152400"/>
              <a:ext cx="660017" cy="914400"/>
            </a:xfrm>
            <a:prstGeom prst="rect">
              <a:avLst/>
            </a:prstGeom>
            <a:noFill/>
            <a:ln w="9525">
              <a:noFill/>
              <a:miter lim="800000"/>
              <a:headEnd/>
              <a:tailEnd/>
            </a:ln>
          </p:spPr>
        </p:pic>
        <p:sp>
          <p:nvSpPr>
            <p:cNvPr id="9" name="Rectangle 3"/>
            <p:cNvSpPr>
              <a:spLocks noChangeArrowheads="1"/>
            </p:cNvSpPr>
            <p:nvPr/>
          </p:nvSpPr>
          <p:spPr bwMode="auto">
            <a:xfrm>
              <a:off x="3276600" y="0"/>
              <a:ext cx="2630488" cy="1092200"/>
            </a:xfrm>
            <a:prstGeom prst="rect">
              <a:avLst/>
            </a:prstGeom>
            <a:noFill/>
            <a:ln w="9525">
              <a:noFill/>
              <a:miter lim="800000"/>
              <a:headEnd/>
              <a:tailEnd/>
            </a:ln>
            <a:effectLst/>
          </p:spPr>
          <p:txBody>
            <a:bodyPr wrap="none" anchor="ctr">
              <a:spAutoFit/>
            </a:bodyPr>
            <a:lstStyle/>
            <a:p>
              <a:pPr algn="ctr">
                <a:defRPr/>
              </a:pPr>
              <a:endParaRPr lang="el-GR" sz="1100" dirty="0">
                <a:latin typeface="Calibri" pitchFamily="34" charset="0"/>
                <a:ea typeface="MS Mincho" pitchFamily="49" charset="-128"/>
                <a:cs typeface="Times New Roman" pitchFamily="18" charset="0"/>
              </a:endParaRPr>
            </a:p>
            <a:p>
              <a:pPr algn="ctr">
                <a:defRPr/>
              </a:pPr>
              <a:endParaRPr lang="el-GR" sz="1100" dirty="0">
                <a:latin typeface="Calibri" pitchFamily="34" charset="0"/>
                <a:ea typeface="MS Mincho" pitchFamily="49" charset="-128"/>
                <a:cs typeface="Times New Roman" pitchFamily="18" charset="0"/>
              </a:endParaRPr>
            </a:p>
            <a:p>
              <a:pPr algn="ctr">
                <a:defRPr/>
              </a:pPr>
              <a:endParaRPr lang="el-GR" sz="1100" dirty="0">
                <a:latin typeface="Calibri" pitchFamily="34" charset="0"/>
                <a:ea typeface="MS Mincho" pitchFamily="49" charset="-128"/>
                <a:cs typeface="Times New Roman" pitchFamily="18" charset="0"/>
              </a:endParaRPr>
            </a:p>
            <a:p>
              <a:pPr algn="ctr">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ΕΛΛΗΝΙΚΗ ΔΗΜΟΚΡΑΤΙΑ</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ΥΠΟΥΡΓΕΙΟ ΠΑΙΔΕΙΑΣ,ΕΡΕΥΝΑΣ ΚΑΙ ΘΡΗΣΚΕΥΜΑΤΩΝ</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ΠΕΡΙΦΕΡΕΙΑΚΗ Δ/ΝΣΗ Π.Ε. &amp; Δ.Ε. ΑΤΤΙΚΗΣ</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 ΔΙΕΥΘΥΝΣΗ ΔΕΥΤΕΡΟΒΑΘΜΙΑΣ ΕΚΠΑΙΔΕΥΣΗΣ Β’ ΑΘΗΝΑΣ</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p:txBody>
        </p:sp>
      </p:grpSp>
      <p:pic>
        <p:nvPicPr>
          <p:cNvPr id="37891" name="Picture 2" descr="ED"/>
          <p:cNvPicPr>
            <a:picLocks noChangeAspect="1" noChangeArrowheads="1"/>
          </p:cNvPicPr>
          <p:nvPr/>
        </p:nvPicPr>
        <p:blipFill>
          <a:blip r:embed="rId5"/>
          <a:srcRect/>
          <a:stretch>
            <a:fillRect/>
          </a:stretch>
        </p:blipFill>
        <p:spPr bwMode="auto">
          <a:xfrm>
            <a:off x="4267200" y="152400"/>
            <a:ext cx="409575" cy="409575"/>
          </a:xfrm>
          <a:prstGeom prst="rect">
            <a:avLst/>
          </a:prstGeom>
          <a:noFill/>
          <a:ln w="9525">
            <a:noFill/>
            <a:miter lim="800000"/>
            <a:headEnd/>
            <a:tailEnd/>
          </a:ln>
        </p:spPr>
      </p:pic>
      <p:sp>
        <p:nvSpPr>
          <p:cNvPr id="37892" name="Content Placeholder 4"/>
          <p:cNvSpPr>
            <a:spLocks noGrp="1"/>
          </p:cNvSpPr>
          <p:nvPr>
            <p:ph idx="1"/>
          </p:nvPr>
        </p:nvSpPr>
        <p:spPr>
          <a:xfrm>
            <a:off x="228600" y="1828800"/>
            <a:ext cx="8686800" cy="3306763"/>
          </a:xfrm>
        </p:spPr>
        <p:txBody>
          <a:bodyPr/>
          <a:lstStyle/>
          <a:p>
            <a:pPr>
              <a:buFont typeface="Wingdings 2" pitchFamily="18" charset="2"/>
              <a:buNone/>
            </a:pPr>
            <a:endParaRPr lang="el-GR" sz="2400" smtClean="0">
              <a:solidFill>
                <a:schemeClr val="bg1"/>
              </a:solidFill>
              <a:latin typeface="Calibri" pitchFamily="34" charset="0"/>
            </a:endParaRPr>
          </a:p>
          <a:p>
            <a:pPr>
              <a:buFont typeface="Wingdings 2" pitchFamily="18" charset="2"/>
              <a:buNone/>
            </a:pPr>
            <a:endParaRPr lang="el-GR" sz="2400" smtClean="0">
              <a:solidFill>
                <a:schemeClr val="bg1"/>
              </a:solidFill>
              <a:latin typeface="Calibri" pitchFamily="34" charset="0"/>
            </a:endParaRPr>
          </a:p>
        </p:txBody>
      </p:sp>
      <p:sp>
        <p:nvSpPr>
          <p:cNvPr id="37893" name="TextBox 1"/>
          <p:cNvSpPr txBox="1">
            <a:spLocks noChangeArrowheads="1"/>
          </p:cNvSpPr>
          <p:nvPr/>
        </p:nvSpPr>
        <p:spPr bwMode="auto">
          <a:xfrm>
            <a:off x="523875" y="1244600"/>
            <a:ext cx="8305800" cy="4216400"/>
          </a:xfrm>
          <a:prstGeom prst="rect">
            <a:avLst/>
          </a:prstGeom>
          <a:noFill/>
          <a:ln w="9525">
            <a:noFill/>
            <a:miter lim="800000"/>
            <a:headEnd/>
            <a:tailEnd/>
          </a:ln>
        </p:spPr>
        <p:txBody>
          <a:bodyPr>
            <a:spAutoFit/>
          </a:bodyPr>
          <a:lstStyle/>
          <a:p>
            <a:pPr algn="ctr"/>
            <a:r>
              <a:rPr lang="el-GR" sz="1400" i="1">
                <a:solidFill>
                  <a:schemeClr val="bg1"/>
                </a:solidFill>
                <a:latin typeface="Franklin Gothic Book" pitchFamily="34" charset="0"/>
              </a:rPr>
              <a:t>ΔΗΛΩΣΗ ΠΡΟΣΤΑΣΙΑΣ ΠΡΟΣΩΠΙΚΩΝ ΔΕΔΟΜΕΝΩΝ</a:t>
            </a:r>
          </a:p>
          <a:p>
            <a:pPr algn="just"/>
            <a:r>
              <a:rPr lang="el-GR" sz="1200" i="1">
                <a:solidFill>
                  <a:schemeClr val="bg1"/>
                </a:solidFill>
                <a:latin typeface="Franklin Gothic Book" pitchFamily="34" charset="0"/>
              </a:rPr>
              <a:t>Για τις ανάγκες διεξαγωγής του Προγράμματος «</a:t>
            </a:r>
            <a:r>
              <a:rPr lang="el-GR" sz="1200" b="1" i="1">
                <a:solidFill>
                  <a:schemeClr val="bg1"/>
                </a:solidFill>
                <a:latin typeface="Franklin Gothic Book" pitchFamily="34" charset="0"/>
              </a:rPr>
              <a:t>Οικολογικά Σχολεία</a:t>
            </a:r>
            <a:r>
              <a:rPr lang="el-GR" sz="1200" i="1">
                <a:solidFill>
                  <a:schemeClr val="bg1"/>
                </a:solidFill>
                <a:latin typeface="Franklin Gothic Book" pitchFamily="34" charset="0"/>
              </a:rPr>
              <a:t>», όπως και για τη διαδικασία βράβευσης των συμμετεχόντων σχολείων, σύμφωνα με το εγκεκριμένο με απόφαση του ΥΠΠΕΘ (αρ. πρωτ. 13918/Δ2/27-01-2017) πρόγραμμα, η Ελληνική Εταιρία Προστασίας της Φύσης (ΕΕΠΦ) θα συλλέγει και θα επεξεργάζεται προσωπικά δεδομένα των συμμετεχόντων εκπαιδευτικών, και πιο συγκεκριμένα</a:t>
            </a:r>
            <a:r>
              <a:rPr lang="en-US" sz="1200" i="1">
                <a:solidFill>
                  <a:schemeClr val="bg1"/>
                </a:solidFill>
                <a:latin typeface="Franklin Gothic Book" pitchFamily="34" charset="0"/>
              </a:rPr>
              <a:t> </a:t>
            </a:r>
            <a:r>
              <a:rPr lang="el-GR" sz="1200" i="1">
                <a:solidFill>
                  <a:schemeClr val="bg1"/>
                </a:solidFill>
                <a:latin typeface="Franklin Gothic Book" pitchFamily="34" charset="0"/>
              </a:rPr>
              <a:t>ονοματεπώνυμο, κινητό τηλέφωνο και διεύθυνση ηλεκτρονικού ταχυδρομείου (</a:t>
            </a:r>
            <a:r>
              <a:rPr lang="en-US" sz="1200" i="1">
                <a:solidFill>
                  <a:schemeClr val="bg1"/>
                </a:solidFill>
                <a:latin typeface="Franklin Gothic Book" pitchFamily="34" charset="0"/>
              </a:rPr>
              <a:t>email). </a:t>
            </a:r>
            <a:r>
              <a:rPr lang="el-GR" sz="1200" i="1">
                <a:solidFill>
                  <a:schemeClr val="bg1"/>
                </a:solidFill>
                <a:latin typeface="Franklin Gothic Book" pitchFamily="34" charset="0"/>
              </a:rPr>
              <a:t>Υπεύθυνος επεξεργασίας των συλλεχθέντων δεδομένων είναι η ΕΕΠΦ, η οποία δεσμεύεται να τηρεί και να προστατεύει τα δεδομένα σας βάσει των διατάξεων της ισχύουσας ελληνικής και ευρωπαϊκής νομοθεσίας περί προσωπικών δεδομένων καθώς και από τις σχετικές αποφάσεις, οδηγίες και κανονιστικές πράξεις της αρμόδιας Αρχής Προστασίας Δεδομένων Προσωπικού Χαρακτήρα</a:t>
            </a:r>
            <a:r>
              <a:rPr lang="en-US" sz="1200" i="1">
                <a:solidFill>
                  <a:schemeClr val="bg1"/>
                </a:solidFill>
                <a:latin typeface="Franklin Gothic Book" pitchFamily="34" charset="0"/>
              </a:rPr>
              <a:t> </a:t>
            </a:r>
            <a:r>
              <a:rPr lang="el-GR" sz="1200" i="1">
                <a:solidFill>
                  <a:schemeClr val="bg1"/>
                </a:solidFill>
                <a:latin typeface="Franklin Gothic Book" pitchFamily="34" charset="0"/>
              </a:rPr>
              <a:t>για εύλογο χρονικό διάστημα. Σκοπός της συλλογής είναι η συμμετοχή στο πρόγραμμα καθώς και η ενημέρωση και επικοινωνία με τους συμμετέχοντες.</a:t>
            </a:r>
          </a:p>
          <a:p>
            <a:pPr algn="just"/>
            <a:r>
              <a:rPr lang="el-GR" sz="1200" i="1">
                <a:solidFill>
                  <a:schemeClr val="bg1"/>
                </a:solidFill>
                <a:latin typeface="Franklin Gothic Book" pitchFamily="34" charset="0"/>
              </a:rPr>
              <a:t> Η ΕΕΠΦ διαβιβάζει τα παραπάνω δεδομένα στη Συντονιστική Επιτροπή του Δικτύου, όπως αυτή ορίζεται από την προαναφερθείσα έγκριση, και σε κανένα άλλο τρίτο μέρος χωρίς δική σας συγκατάθεση. </a:t>
            </a:r>
          </a:p>
          <a:p>
            <a:pPr algn="just"/>
            <a:r>
              <a:rPr lang="el-GR" sz="1200" i="1">
                <a:solidFill>
                  <a:schemeClr val="bg1"/>
                </a:solidFill>
                <a:latin typeface="Franklin Gothic Book" pitchFamily="34" charset="0"/>
              </a:rPr>
              <a:t>Σύμφωνα με το νομοθετικό πλαίσιο όπως προκύπτει από την εφαρμογή του νέου Κανονισμού για την προστασία των προσωπικών δεδομένων (2016/672), τα δικαιώματα που έχετε σε σχέση με τα δεδομένα σας είναι τα εξής: Δικαίωμα ενημέρωσης, δικαίωμα φορητότητας, δικαίωμα διόρθωσης, δικαίωμα διαγραφής, δικαίωμα εναντίωσης στην επεξεργασία. Κατόπιν υποβολής αιτήματος που αφορά στην άσκηση των δικαιωμάτων σας, η ΕΕΠΦ θα απαντήσει αιτιολογημένα γραπτώς στο αίτημά σας μέσα σε διάστημα 30 ημερολογιακών ημερών από την ημερομηνία υποβολής του αντίστοιχου αιτήματος στην παρακάτω ηλεκτρονική διεύθυνση : </a:t>
            </a:r>
            <a:r>
              <a:rPr lang="en-US" sz="1200" b="1" i="1">
                <a:solidFill>
                  <a:schemeClr val="bg1"/>
                </a:solidFill>
                <a:latin typeface="Franklin Gothic Book" pitchFamily="34" charset="0"/>
                <a:hlinkClick r:id="rId6"/>
              </a:rPr>
              <a:t>eepf@eepf.gr</a:t>
            </a:r>
            <a:r>
              <a:rPr lang="en-US" sz="1200" b="1" i="1">
                <a:solidFill>
                  <a:schemeClr val="bg1"/>
                </a:solidFill>
                <a:latin typeface="Franklin Gothic Book" pitchFamily="34" charset="0"/>
              </a:rPr>
              <a:t> </a:t>
            </a:r>
          </a:p>
          <a:p>
            <a:pPr algn="just"/>
            <a:r>
              <a:rPr lang="el-GR" sz="1200" i="1">
                <a:solidFill>
                  <a:schemeClr val="bg1"/>
                </a:solidFill>
                <a:latin typeface="Franklin Gothic Book" pitchFamily="34" charset="0"/>
              </a:rPr>
              <a:t>Στην περίπτωση που θεωρείτε ότι θίγεται κατά οποιονδήποτε τρόπο η προστασία των προσωπικών σας δεδομένων, μπορείτε να προσφύγετε στην Αρχή Προστασίας Δεδομένων Προσωπικού Χαρακτήρα (Τηλ: 2106475628, </a:t>
            </a:r>
            <a:r>
              <a:rPr lang="en-US" sz="1200" i="1">
                <a:solidFill>
                  <a:schemeClr val="bg1"/>
                </a:solidFill>
                <a:latin typeface="Franklin Gothic Book" pitchFamily="34" charset="0"/>
              </a:rPr>
              <a:t>E</a:t>
            </a:r>
            <a:r>
              <a:rPr lang="el-GR" sz="1200" i="1">
                <a:solidFill>
                  <a:schemeClr val="bg1"/>
                </a:solidFill>
                <a:latin typeface="Franklin Gothic Book" pitchFamily="34" charset="0"/>
              </a:rPr>
              <a:t>mai</a:t>
            </a:r>
            <a:r>
              <a:rPr lang="en-US" sz="1200" i="1">
                <a:solidFill>
                  <a:schemeClr val="bg1"/>
                </a:solidFill>
                <a:latin typeface="Franklin Gothic Book" pitchFamily="34" charset="0"/>
              </a:rPr>
              <a:t>l:</a:t>
            </a:r>
            <a:r>
              <a:rPr lang="el-GR" sz="1200" i="1">
                <a:solidFill>
                  <a:schemeClr val="bg1"/>
                </a:solidFill>
                <a:latin typeface="Franklin Gothic Book" pitchFamily="34" charset="0"/>
              </a:rPr>
              <a:t> </a:t>
            </a:r>
            <a:r>
              <a:rPr lang="el-GR" sz="1200" i="1">
                <a:solidFill>
                  <a:schemeClr val="bg1"/>
                </a:solidFill>
                <a:latin typeface="Franklin Gothic Book" pitchFamily="34" charset="0"/>
                <a:hlinkClick r:id="rId7"/>
              </a:rPr>
              <a:t>contact@dpa.gr</a:t>
            </a:r>
            <a:r>
              <a:rPr lang="el-GR" sz="1200" i="1">
                <a:solidFill>
                  <a:schemeClr val="bg1"/>
                </a:solidFill>
                <a:latin typeface="Franklin Gothic Book" pitchFamily="34" charset="0"/>
              </a:rPr>
              <a:t> ).</a:t>
            </a:r>
          </a:p>
          <a:p>
            <a:endParaRPr lang="el-GR" sz="1400" i="1">
              <a:solidFill>
                <a:schemeClr val="bg1"/>
              </a:solidFill>
              <a:latin typeface="Franklin Gothic Book"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750" y="1203325"/>
            <a:ext cx="4953000" cy="838200"/>
          </a:xfrm>
        </p:spPr>
        <p:txBody>
          <a:bodyPr/>
          <a:lstStyle/>
          <a:p>
            <a:pPr fontAlgn="auto">
              <a:spcAft>
                <a:spcPts val="0"/>
              </a:spcAft>
              <a:defRPr/>
            </a:pPr>
            <a:r>
              <a:rPr lang="el-GR" sz="3000" b="1" dirty="0" smtClean="0">
                <a:solidFill>
                  <a:schemeClr val="bg1"/>
                </a:solidFill>
                <a:latin typeface="Calibri" pitchFamily="34" charset="0"/>
                <a:cs typeface="Calibri" pitchFamily="34" charset="0"/>
              </a:rPr>
              <a:t>Στοιχεια εκπαιδευτικων</a:t>
            </a:r>
            <a:endParaRPr lang="el-GR" sz="3000" b="1" dirty="0">
              <a:solidFill>
                <a:schemeClr val="bg1"/>
              </a:solidFill>
              <a:latin typeface="Calibri" pitchFamily="34" charset="0"/>
              <a:cs typeface="Calibri" pitchFamily="34" charset="0"/>
            </a:endParaRPr>
          </a:p>
        </p:txBody>
      </p:sp>
      <p:sp>
        <p:nvSpPr>
          <p:cNvPr id="16386" name="Content Placeholder 2"/>
          <p:cNvSpPr>
            <a:spLocks noGrp="1"/>
          </p:cNvSpPr>
          <p:nvPr>
            <p:ph idx="1"/>
          </p:nvPr>
        </p:nvSpPr>
        <p:spPr>
          <a:xfrm>
            <a:off x="0" y="1844675"/>
            <a:ext cx="8686800" cy="2519363"/>
          </a:xfrm>
        </p:spPr>
        <p:txBody>
          <a:bodyPr/>
          <a:lstStyle/>
          <a:p>
            <a:endParaRPr lang="en-US" sz="2400" b="1" smtClean="0">
              <a:solidFill>
                <a:schemeClr val="bg1"/>
              </a:solidFill>
            </a:endParaRPr>
          </a:p>
          <a:p>
            <a:r>
              <a:rPr lang="el-GR" sz="2400" smtClean="0">
                <a:solidFill>
                  <a:schemeClr val="bg1"/>
                </a:solidFill>
                <a:latin typeface="Calibri" pitchFamily="34" charset="0"/>
              </a:rPr>
              <a:t>Ονοματεπώνυμο υπεύθυνου εκπαιδευτικού </a:t>
            </a:r>
            <a:r>
              <a:rPr lang="en-US" sz="2400" smtClean="0">
                <a:solidFill>
                  <a:schemeClr val="bg1"/>
                </a:solidFill>
                <a:latin typeface="Calibri" pitchFamily="34" charset="0"/>
              </a:rPr>
              <a:t>: </a:t>
            </a:r>
            <a:r>
              <a:rPr lang="el-GR" sz="2400" smtClean="0">
                <a:solidFill>
                  <a:schemeClr val="bg1"/>
                </a:solidFill>
                <a:latin typeface="Arial" charset="0"/>
              </a:rPr>
              <a:t>Παυλίδου Γεωργία</a:t>
            </a:r>
          </a:p>
          <a:p>
            <a:r>
              <a:rPr lang="el-GR" sz="2400" smtClean="0">
                <a:solidFill>
                  <a:schemeClr val="bg1"/>
                </a:solidFill>
                <a:latin typeface="Calibri" pitchFamily="34" charset="0"/>
              </a:rPr>
              <a:t>Κινητό τηλέφωνο υπεύθυνου εκπαιδευτικού </a:t>
            </a:r>
            <a:r>
              <a:rPr lang="en-US" sz="2400" smtClean="0">
                <a:solidFill>
                  <a:schemeClr val="bg1"/>
                </a:solidFill>
                <a:latin typeface="Calibri" pitchFamily="34" charset="0"/>
              </a:rPr>
              <a:t>:</a:t>
            </a:r>
            <a:r>
              <a:rPr lang="el-GR" sz="2400" smtClean="0">
                <a:solidFill>
                  <a:schemeClr val="bg1"/>
                </a:solidFill>
                <a:latin typeface="Arial" charset="0"/>
              </a:rPr>
              <a:t> </a:t>
            </a:r>
          </a:p>
          <a:p>
            <a:r>
              <a:rPr lang="el-GR" sz="2400" smtClean="0">
                <a:solidFill>
                  <a:schemeClr val="bg1"/>
                </a:solidFill>
                <a:latin typeface="Calibri" pitchFamily="34" charset="0"/>
              </a:rPr>
              <a:t>Ηλεκτρονική διεύθυνση επικοινωνίας υπεύθυνου εκπαιδευτικού:</a:t>
            </a:r>
            <a:endParaRPr lang="en-US" sz="2400" smtClean="0">
              <a:solidFill>
                <a:schemeClr val="bg1"/>
              </a:solidFill>
              <a:latin typeface="Calibri" pitchFamily="34" charset="0"/>
            </a:endParaRPr>
          </a:p>
          <a:p>
            <a:r>
              <a:rPr lang="el-GR" sz="2000" b="1" smtClean="0">
                <a:solidFill>
                  <a:schemeClr val="accent2"/>
                </a:solidFill>
              </a:rPr>
              <a:t>Ευχαριστούμε την κ. Χαβατζανίδου</a:t>
            </a:r>
          </a:p>
          <a:p>
            <a:endParaRPr lang="el-GR" sz="2000" b="1" smtClean="0">
              <a:solidFill>
                <a:schemeClr val="accent2"/>
              </a:solidFill>
            </a:endParaRPr>
          </a:p>
        </p:txBody>
      </p:sp>
      <p:sp>
        <p:nvSpPr>
          <p:cNvPr id="7" name="Slide Number Placeholder 6"/>
          <p:cNvSpPr>
            <a:spLocks noGrp="1"/>
          </p:cNvSpPr>
          <p:nvPr>
            <p:ph type="sldNum" sz="quarter" idx="12"/>
          </p:nvPr>
        </p:nvSpPr>
        <p:spPr/>
        <p:txBody>
          <a:bodyPr/>
          <a:lstStyle/>
          <a:p>
            <a:pPr>
              <a:defRPr/>
            </a:pPr>
            <a:fld id="{35173BA6-6AE5-4B81-8015-29D96BC3B6FA}" type="slidenum">
              <a:rPr lang="en-US"/>
              <a:pPr>
                <a:defRPr/>
              </a:pPr>
              <a:t>3</a:t>
            </a:fld>
            <a:endParaRPr lang="en-US"/>
          </a:p>
        </p:txBody>
      </p:sp>
      <p:grpSp>
        <p:nvGrpSpPr>
          <p:cNvPr id="16388" name="Group 10"/>
          <p:cNvGrpSpPr>
            <a:grpSpLocks/>
          </p:cNvGrpSpPr>
          <p:nvPr/>
        </p:nvGrpSpPr>
        <p:grpSpPr bwMode="auto">
          <a:xfrm>
            <a:off x="1143000" y="0"/>
            <a:ext cx="6858000" cy="1119188"/>
            <a:chOff x="1295400" y="0"/>
            <a:chExt cx="6858000" cy="1119188"/>
          </a:xfrm>
        </p:grpSpPr>
        <p:pic>
          <p:nvPicPr>
            <p:cNvPr id="12" name="Picture 11" descr="λογότυπο της Ελληνικής Εταιρίας Προστασίας της Φύσης"/>
            <p:cNvPicPr>
              <a:picLocks noChangeAspect="1" noChangeArrowheads="1"/>
            </p:cNvPicPr>
            <p:nvPr/>
          </p:nvPicPr>
          <p:blipFill>
            <a:blip r:embed="rId2" cstate="print"/>
            <a:srcRect/>
            <a:stretch>
              <a:fillRect/>
            </a:stretch>
          </p:blipFill>
          <p:spPr>
            <a:xfrm>
              <a:off x="1295400" y="228600"/>
              <a:ext cx="1916328" cy="826314"/>
            </a:xfrm>
            <a:prstGeom prst="rect">
              <a:avLst/>
            </a:prstGeom>
          </p:spPr>
          <p:style>
            <a:lnRef idx="0">
              <a:scrgbClr r="0" g="0" b="0"/>
            </a:lnRef>
            <a:fillRef idx="1002">
              <a:schemeClr val="lt2"/>
            </a:fillRef>
            <a:effectRef idx="0">
              <a:scrgbClr r="0" g="0" b="0"/>
            </a:effectRef>
            <a:fontRef idx="major"/>
          </p:style>
        </p:pic>
        <p:pic>
          <p:nvPicPr>
            <p:cNvPr id="16391" name="Picture 9" descr="fee-logo"/>
            <p:cNvPicPr>
              <a:picLocks noChangeAspect="1" noChangeArrowheads="1"/>
            </p:cNvPicPr>
            <p:nvPr/>
          </p:nvPicPr>
          <p:blipFill>
            <a:blip r:embed="rId3"/>
            <a:srcRect/>
            <a:stretch>
              <a:fillRect/>
            </a:stretch>
          </p:blipFill>
          <p:spPr bwMode="auto">
            <a:xfrm>
              <a:off x="7620000" y="152400"/>
              <a:ext cx="533400" cy="966788"/>
            </a:xfrm>
            <a:prstGeom prst="rect">
              <a:avLst/>
            </a:prstGeom>
            <a:noFill/>
            <a:ln w="9525">
              <a:noFill/>
              <a:miter lim="800000"/>
              <a:headEnd/>
              <a:tailEnd/>
            </a:ln>
          </p:spPr>
        </p:pic>
        <p:pic>
          <p:nvPicPr>
            <p:cNvPr id="16392" name="Picture 13" descr="Οικολογικά Σχολεία - Eco-Schools"/>
            <p:cNvPicPr>
              <a:picLocks noChangeAspect="1" noChangeArrowheads="1"/>
            </p:cNvPicPr>
            <p:nvPr/>
          </p:nvPicPr>
          <p:blipFill>
            <a:blip r:embed="rId4">
              <a:lum bright="2000" contrast="2000"/>
            </a:blip>
            <a:srcRect/>
            <a:stretch>
              <a:fillRect/>
            </a:stretch>
          </p:blipFill>
          <p:spPr bwMode="auto">
            <a:xfrm>
              <a:off x="6477000" y="152400"/>
              <a:ext cx="660017" cy="914400"/>
            </a:xfrm>
            <a:prstGeom prst="rect">
              <a:avLst/>
            </a:prstGeom>
            <a:noFill/>
            <a:ln w="9525">
              <a:noFill/>
              <a:miter lim="800000"/>
              <a:headEnd/>
              <a:tailEnd/>
            </a:ln>
          </p:spPr>
        </p:pic>
        <p:sp>
          <p:nvSpPr>
            <p:cNvPr id="15" name="Rectangle 3"/>
            <p:cNvSpPr>
              <a:spLocks noChangeArrowheads="1"/>
            </p:cNvSpPr>
            <p:nvPr/>
          </p:nvSpPr>
          <p:spPr bwMode="auto">
            <a:xfrm>
              <a:off x="3276600" y="0"/>
              <a:ext cx="2630488" cy="1092200"/>
            </a:xfrm>
            <a:prstGeom prst="rect">
              <a:avLst/>
            </a:prstGeom>
            <a:noFill/>
            <a:ln w="9525">
              <a:noFill/>
              <a:miter lim="800000"/>
              <a:headEnd/>
              <a:tailEnd/>
            </a:ln>
            <a:effectLst/>
          </p:spPr>
          <p:txBody>
            <a:bodyPr wrap="none" anchor="ctr">
              <a:spAutoFit/>
            </a:bodyPr>
            <a:lstStyle/>
            <a:p>
              <a:pPr algn="ctr">
                <a:defRPr/>
              </a:pPr>
              <a:endParaRPr lang="el-GR" sz="1100" dirty="0">
                <a:latin typeface="Calibri" pitchFamily="34" charset="0"/>
                <a:ea typeface="MS Mincho" pitchFamily="49" charset="-128"/>
                <a:cs typeface="Times New Roman" pitchFamily="18" charset="0"/>
              </a:endParaRPr>
            </a:p>
            <a:p>
              <a:pPr algn="ctr">
                <a:defRPr/>
              </a:pPr>
              <a:endParaRPr lang="el-GR" sz="1100" dirty="0">
                <a:latin typeface="Calibri" pitchFamily="34" charset="0"/>
                <a:ea typeface="MS Mincho" pitchFamily="49" charset="-128"/>
                <a:cs typeface="Times New Roman" pitchFamily="18" charset="0"/>
              </a:endParaRPr>
            </a:p>
            <a:p>
              <a:pPr algn="ctr">
                <a:defRPr/>
              </a:pPr>
              <a:endParaRPr lang="el-GR" sz="1100" dirty="0">
                <a:latin typeface="Calibri" pitchFamily="34" charset="0"/>
                <a:ea typeface="MS Mincho" pitchFamily="49" charset="-128"/>
                <a:cs typeface="Times New Roman" pitchFamily="18" charset="0"/>
              </a:endParaRPr>
            </a:p>
            <a:p>
              <a:pPr algn="ctr">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ΕΛΛΗΝΙΚΗ ΔΗΜΟΚΡΑΤΙΑ</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ΥΠΟΥΡΓΕΙΟ ΠΑΙΔΕΙΑΣ,ΕΡΕΥΝΑΣ ΚΑΙ ΘΡΗΣΚΕΥΜΑΤΩΝ</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ΠΕΡΙΦΕΡΕΙΑΚΗ Δ/ΝΣΗ Π.Ε. &amp; Δ.Ε. ΑΤΤΙΚΗΣ</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 ΔΙΕΥΘΥΝΣΗ ΔΕΥΤΕΡΟΒΑΘΜΙΑΣ ΕΚΠΑΙΔΕΥΣΗΣ Β’ ΑΘΗΝΑΣ</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p:txBody>
        </p:sp>
      </p:grpSp>
      <p:pic>
        <p:nvPicPr>
          <p:cNvPr id="16389" name="Picture 2" descr="ED"/>
          <p:cNvPicPr>
            <a:picLocks noChangeAspect="1" noChangeArrowheads="1"/>
          </p:cNvPicPr>
          <p:nvPr/>
        </p:nvPicPr>
        <p:blipFill>
          <a:blip r:embed="rId5"/>
          <a:srcRect/>
          <a:stretch>
            <a:fillRect/>
          </a:stretch>
        </p:blipFill>
        <p:spPr bwMode="auto">
          <a:xfrm>
            <a:off x="4191000" y="152400"/>
            <a:ext cx="409575" cy="409575"/>
          </a:xfrm>
          <a:prstGeom prst="rect">
            <a:avLst/>
          </a:prstGeom>
          <a:noFill/>
          <a:ln w="9525">
            <a:noFill/>
            <a:miter lim="800000"/>
            <a:headEnd/>
            <a:tailEnd/>
          </a:ln>
        </p:spPr>
      </p:pic>
      <p:pic>
        <p:nvPicPr>
          <p:cNvPr id="16395" name="Picture 11"/>
          <p:cNvPicPr>
            <a:picLocks noChangeAspect="1" noChangeArrowheads="1"/>
          </p:cNvPicPr>
          <p:nvPr/>
        </p:nvPicPr>
        <p:blipFill>
          <a:blip r:embed="rId6"/>
          <a:srcRect/>
          <a:stretch>
            <a:fillRect/>
          </a:stretch>
        </p:blipFill>
        <p:spPr bwMode="auto">
          <a:xfrm>
            <a:off x="4060825" y="3997325"/>
            <a:ext cx="5083175" cy="2860675"/>
          </a:xfrm>
          <a:prstGeom prst="rect">
            <a:avLst/>
          </a:prstGeom>
          <a:noFill/>
          <a:ln w="9525">
            <a:noFill/>
            <a:miter lim="800000"/>
            <a:headEnd/>
            <a:tailEnd/>
          </a:ln>
          <a:effectLst/>
        </p:spPr>
      </p:pic>
      <p:pic>
        <p:nvPicPr>
          <p:cNvPr id="16396" name="Picture 12"/>
          <p:cNvPicPr>
            <a:picLocks noChangeAspect="1" noChangeArrowheads="1"/>
          </p:cNvPicPr>
          <p:nvPr/>
        </p:nvPicPr>
        <p:blipFill>
          <a:blip r:embed="rId7"/>
          <a:srcRect/>
          <a:stretch>
            <a:fillRect/>
          </a:stretch>
        </p:blipFill>
        <p:spPr bwMode="auto">
          <a:xfrm>
            <a:off x="0" y="4672013"/>
            <a:ext cx="3887788" cy="218598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5334000" cy="838200"/>
          </a:xfrm>
        </p:spPr>
        <p:txBody>
          <a:bodyPr/>
          <a:lstStyle/>
          <a:p>
            <a:pPr fontAlgn="auto">
              <a:spcAft>
                <a:spcPts val="0"/>
              </a:spcAft>
              <a:defRPr/>
            </a:pPr>
            <a:r>
              <a:rPr lang="el-GR" sz="3200" b="1" dirty="0" smtClean="0">
                <a:solidFill>
                  <a:schemeClr val="bg1"/>
                </a:solidFill>
                <a:latin typeface="Calibri" pitchFamily="34" charset="0"/>
                <a:cs typeface="Calibri" pitchFamily="34" charset="0"/>
              </a:rPr>
              <a:t>Στοιχεια εκπαιδευτικων</a:t>
            </a:r>
            <a:endParaRPr lang="el-GR" sz="3200" b="1" dirty="0">
              <a:solidFill>
                <a:schemeClr val="bg1"/>
              </a:solidFill>
              <a:latin typeface="Calibri" pitchFamily="34" charset="0"/>
              <a:cs typeface="Calibri" pitchFamily="34" charset="0"/>
            </a:endParaRPr>
          </a:p>
        </p:txBody>
      </p:sp>
      <p:sp>
        <p:nvSpPr>
          <p:cNvPr id="17410" name="Content Placeholder 2"/>
          <p:cNvSpPr>
            <a:spLocks noGrp="1"/>
          </p:cNvSpPr>
          <p:nvPr>
            <p:ph idx="1"/>
          </p:nvPr>
        </p:nvSpPr>
        <p:spPr>
          <a:xfrm>
            <a:off x="468313" y="4149725"/>
            <a:ext cx="8382000" cy="4525963"/>
          </a:xfrm>
        </p:spPr>
        <p:txBody>
          <a:bodyPr/>
          <a:lstStyle/>
          <a:p>
            <a:pPr lvl="1"/>
            <a:endParaRPr lang="en-US" smtClean="0">
              <a:solidFill>
                <a:schemeClr val="bg1"/>
              </a:solidFill>
              <a:latin typeface="Calibri" pitchFamily="34" charset="0"/>
            </a:endParaRPr>
          </a:p>
          <a:p>
            <a:r>
              <a:rPr lang="el-GR" sz="2800" smtClean="0">
                <a:solidFill>
                  <a:schemeClr val="bg1"/>
                </a:solidFill>
                <a:latin typeface="Calibri" pitchFamily="34" charset="0"/>
              </a:rPr>
              <a:t>Ονοματεπώνυμο και κλάδος συμμετεχόντων εκπαιδευτικών στο πρόγραμμα</a:t>
            </a:r>
            <a:endParaRPr lang="el-GR" sz="2800" smtClean="0">
              <a:solidFill>
                <a:schemeClr val="bg1"/>
              </a:solidFill>
              <a:latin typeface="Arial" charset="0"/>
            </a:endParaRPr>
          </a:p>
          <a:p>
            <a:r>
              <a:rPr lang="el-GR" sz="2800" smtClean="0">
                <a:solidFill>
                  <a:schemeClr val="bg1"/>
                </a:solidFill>
                <a:latin typeface="Arial" charset="0"/>
              </a:rPr>
              <a:t>Λαμπάκη Ολυμπία, ΠΕ11</a:t>
            </a:r>
          </a:p>
          <a:p>
            <a:r>
              <a:rPr lang="el-GR" sz="2800" smtClean="0">
                <a:solidFill>
                  <a:schemeClr val="bg1"/>
                </a:solidFill>
                <a:latin typeface="Arial" charset="0"/>
              </a:rPr>
              <a:t>Σταματόπουλος Νικόλαος, ΠΕ86</a:t>
            </a:r>
          </a:p>
          <a:p>
            <a:endParaRPr lang="en-US" smtClean="0">
              <a:solidFill>
                <a:schemeClr val="bg1"/>
              </a:solidFill>
            </a:endParaRPr>
          </a:p>
          <a:p>
            <a:endParaRPr lang="el-GR" smtClean="0"/>
          </a:p>
        </p:txBody>
      </p:sp>
      <p:grpSp>
        <p:nvGrpSpPr>
          <p:cNvPr id="17411" name="Group 10"/>
          <p:cNvGrpSpPr>
            <a:grpSpLocks/>
          </p:cNvGrpSpPr>
          <p:nvPr/>
        </p:nvGrpSpPr>
        <p:grpSpPr bwMode="auto">
          <a:xfrm>
            <a:off x="1143000" y="0"/>
            <a:ext cx="6858000" cy="1119188"/>
            <a:chOff x="1295400" y="0"/>
            <a:chExt cx="6858000" cy="1119188"/>
          </a:xfrm>
        </p:grpSpPr>
        <p:pic>
          <p:nvPicPr>
            <p:cNvPr id="12" name="Picture 11" descr="λογότυπο της Ελληνικής Εταιρίας Προστασίας της Φύσης"/>
            <p:cNvPicPr>
              <a:picLocks noChangeAspect="1" noChangeArrowheads="1"/>
            </p:cNvPicPr>
            <p:nvPr/>
          </p:nvPicPr>
          <p:blipFill>
            <a:blip r:embed="rId2" cstate="print"/>
            <a:srcRect/>
            <a:stretch>
              <a:fillRect/>
            </a:stretch>
          </p:blipFill>
          <p:spPr>
            <a:xfrm>
              <a:off x="1295400" y="228600"/>
              <a:ext cx="1916328" cy="826314"/>
            </a:xfrm>
            <a:prstGeom prst="rect">
              <a:avLst/>
            </a:prstGeom>
          </p:spPr>
          <p:style>
            <a:lnRef idx="0">
              <a:scrgbClr r="0" g="0" b="0"/>
            </a:lnRef>
            <a:fillRef idx="1002">
              <a:schemeClr val="lt2"/>
            </a:fillRef>
            <a:effectRef idx="0">
              <a:scrgbClr r="0" g="0" b="0"/>
            </a:effectRef>
            <a:fontRef idx="major"/>
          </p:style>
        </p:pic>
        <p:pic>
          <p:nvPicPr>
            <p:cNvPr id="17414" name="Picture 9" descr="fee-logo"/>
            <p:cNvPicPr>
              <a:picLocks noChangeAspect="1" noChangeArrowheads="1"/>
            </p:cNvPicPr>
            <p:nvPr/>
          </p:nvPicPr>
          <p:blipFill>
            <a:blip r:embed="rId3"/>
            <a:srcRect/>
            <a:stretch>
              <a:fillRect/>
            </a:stretch>
          </p:blipFill>
          <p:spPr bwMode="auto">
            <a:xfrm>
              <a:off x="7620000" y="152400"/>
              <a:ext cx="533400" cy="966788"/>
            </a:xfrm>
            <a:prstGeom prst="rect">
              <a:avLst/>
            </a:prstGeom>
            <a:noFill/>
            <a:ln w="9525">
              <a:noFill/>
              <a:miter lim="800000"/>
              <a:headEnd/>
              <a:tailEnd/>
            </a:ln>
          </p:spPr>
        </p:pic>
        <p:pic>
          <p:nvPicPr>
            <p:cNvPr id="17415" name="Picture 13" descr="Οικολογικά Σχολεία - Eco-Schools"/>
            <p:cNvPicPr>
              <a:picLocks noChangeAspect="1" noChangeArrowheads="1"/>
            </p:cNvPicPr>
            <p:nvPr/>
          </p:nvPicPr>
          <p:blipFill>
            <a:blip r:embed="rId4">
              <a:lum bright="2000" contrast="2000"/>
            </a:blip>
            <a:srcRect/>
            <a:stretch>
              <a:fillRect/>
            </a:stretch>
          </p:blipFill>
          <p:spPr bwMode="auto">
            <a:xfrm>
              <a:off x="6477000" y="152400"/>
              <a:ext cx="660017" cy="914400"/>
            </a:xfrm>
            <a:prstGeom prst="rect">
              <a:avLst/>
            </a:prstGeom>
            <a:noFill/>
            <a:ln w="9525">
              <a:noFill/>
              <a:miter lim="800000"/>
              <a:headEnd/>
              <a:tailEnd/>
            </a:ln>
          </p:spPr>
        </p:pic>
        <p:sp>
          <p:nvSpPr>
            <p:cNvPr id="15" name="Rectangle 3"/>
            <p:cNvSpPr>
              <a:spLocks noChangeArrowheads="1"/>
            </p:cNvSpPr>
            <p:nvPr/>
          </p:nvSpPr>
          <p:spPr bwMode="auto">
            <a:xfrm>
              <a:off x="3276600" y="0"/>
              <a:ext cx="2630488" cy="1092200"/>
            </a:xfrm>
            <a:prstGeom prst="rect">
              <a:avLst/>
            </a:prstGeom>
            <a:noFill/>
            <a:ln w="9525">
              <a:noFill/>
              <a:miter lim="800000"/>
              <a:headEnd/>
              <a:tailEnd/>
            </a:ln>
            <a:effectLst/>
          </p:spPr>
          <p:txBody>
            <a:bodyPr wrap="none" anchor="ctr">
              <a:spAutoFit/>
            </a:bodyPr>
            <a:lstStyle/>
            <a:p>
              <a:pPr algn="ctr">
                <a:defRPr/>
              </a:pPr>
              <a:endParaRPr lang="el-GR" sz="1100" dirty="0">
                <a:latin typeface="Calibri" pitchFamily="34" charset="0"/>
                <a:ea typeface="MS Mincho" pitchFamily="49" charset="-128"/>
                <a:cs typeface="Times New Roman" pitchFamily="18" charset="0"/>
              </a:endParaRPr>
            </a:p>
            <a:p>
              <a:pPr algn="ctr">
                <a:defRPr/>
              </a:pPr>
              <a:endParaRPr lang="el-GR" sz="1100" dirty="0">
                <a:latin typeface="Calibri" pitchFamily="34" charset="0"/>
                <a:ea typeface="MS Mincho" pitchFamily="49" charset="-128"/>
                <a:cs typeface="Times New Roman" pitchFamily="18" charset="0"/>
              </a:endParaRPr>
            </a:p>
            <a:p>
              <a:pPr algn="ctr">
                <a:defRPr/>
              </a:pPr>
              <a:endParaRPr lang="el-GR" sz="1100" dirty="0">
                <a:latin typeface="Calibri" pitchFamily="34" charset="0"/>
                <a:ea typeface="MS Mincho" pitchFamily="49" charset="-128"/>
                <a:cs typeface="Times New Roman" pitchFamily="18" charset="0"/>
              </a:endParaRPr>
            </a:p>
            <a:p>
              <a:pPr algn="ctr">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ΕΛΛΗΝΙΚΗ ΔΗΜΟΚΡΑΤΙΑ</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ΥΠΟΥΡΓΕΙΟ ΠΑΙΔΕΙΑΣ,ΕΡΕΥΝΑΣ ΚΑΙ ΘΡΗΣΚΕΥΜΑΤΩΝ</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ΠΕΡΙΦΕΡΕΙΑΚΗ Δ/ΝΣΗ Π.Ε. &amp; Δ.Ε. ΑΤΤΙΚΗΣ</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 ΔΙΕΥΘΥΝΣΗ ΔΕΥΤΕΡΟΒΑΘΜΙΑΣ ΕΚΠΑΙΔΕΥΣΗΣ Β’ ΑΘΗΝΑΣ</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p:txBody>
        </p:sp>
      </p:grpSp>
      <p:pic>
        <p:nvPicPr>
          <p:cNvPr id="17412" name="Picture 2" descr="ED"/>
          <p:cNvPicPr>
            <a:picLocks noChangeAspect="1" noChangeArrowheads="1"/>
          </p:cNvPicPr>
          <p:nvPr/>
        </p:nvPicPr>
        <p:blipFill>
          <a:blip r:embed="rId5"/>
          <a:srcRect/>
          <a:stretch>
            <a:fillRect/>
          </a:stretch>
        </p:blipFill>
        <p:spPr bwMode="auto">
          <a:xfrm>
            <a:off x="4191000" y="152400"/>
            <a:ext cx="409575" cy="409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95400"/>
            <a:ext cx="9144000" cy="838200"/>
          </a:xfrm>
        </p:spPr>
        <p:txBody>
          <a:bodyPr>
            <a:noAutofit/>
          </a:bodyPr>
          <a:lstStyle/>
          <a:p>
            <a:pPr fontAlgn="auto">
              <a:spcAft>
                <a:spcPts val="0"/>
              </a:spcAft>
              <a:defRPr/>
            </a:pPr>
            <a:r>
              <a:rPr lang="el-GR" sz="3000" b="1" dirty="0" smtClean="0">
                <a:solidFill>
                  <a:schemeClr val="bg1"/>
                </a:solidFill>
                <a:latin typeface="Calibri" pitchFamily="34" charset="0"/>
                <a:cs typeface="Calibri" pitchFamily="34" charset="0"/>
              </a:rPr>
              <a:t>Βημα 1 </a:t>
            </a:r>
            <a:r>
              <a:rPr lang="en-US" sz="3000" b="1" dirty="0" smtClean="0">
                <a:solidFill>
                  <a:schemeClr val="bg1"/>
                </a:solidFill>
                <a:latin typeface="Calibri" pitchFamily="34" charset="0"/>
                <a:cs typeface="Calibri" pitchFamily="34" charset="0"/>
              </a:rPr>
              <a:t>: </a:t>
            </a:r>
            <a:r>
              <a:rPr lang="el-GR" sz="3000" b="1" dirty="0" smtClean="0">
                <a:solidFill>
                  <a:schemeClr val="bg1"/>
                </a:solidFill>
                <a:latin typeface="Calibri" pitchFamily="34" charset="0"/>
                <a:cs typeface="Calibri" pitchFamily="34" charset="0"/>
              </a:rPr>
              <a:t>δημιουργια περιβαλλοντικησ επιτροπησ</a:t>
            </a:r>
            <a:endParaRPr lang="el-GR" sz="3000" b="1" dirty="0">
              <a:solidFill>
                <a:schemeClr val="bg1"/>
              </a:solidFill>
              <a:latin typeface="Calibri" pitchFamily="34" charset="0"/>
              <a:cs typeface="Calibri" pitchFamily="34" charset="0"/>
            </a:endParaRPr>
          </a:p>
        </p:txBody>
      </p:sp>
      <p:sp>
        <p:nvSpPr>
          <p:cNvPr id="18434" name="Content Placeholder 4"/>
          <p:cNvSpPr>
            <a:spLocks noGrp="1"/>
          </p:cNvSpPr>
          <p:nvPr>
            <p:ph idx="1"/>
          </p:nvPr>
        </p:nvSpPr>
        <p:spPr>
          <a:xfrm>
            <a:off x="457200" y="2349500"/>
            <a:ext cx="8686800" cy="4038600"/>
          </a:xfrm>
        </p:spPr>
        <p:txBody>
          <a:bodyPr/>
          <a:lstStyle/>
          <a:p>
            <a:r>
              <a:rPr lang="el-GR" sz="2400" smtClean="0">
                <a:solidFill>
                  <a:schemeClr val="bg1"/>
                </a:solidFill>
                <a:latin typeface="Calibri" pitchFamily="34" charset="0"/>
              </a:rPr>
              <a:t>Συγκροτήθηκε Περιβαλλοντική Επιτροπή </a:t>
            </a:r>
            <a:r>
              <a:rPr lang="en-US" sz="2400" smtClean="0">
                <a:solidFill>
                  <a:schemeClr val="bg1"/>
                </a:solidFill>
                <a:latin typeface="Calibri" pitchFamily="34" charset="0"/>
              </a:rPr>
              <a:t>; </a:t>
            </a:r>
            <a:endParaRPr lang="el-GR" sz="2400" smtClean="0">
              <a:solidFill>
                <a:schemeClr val="bg1"/>
              </a:solidFill>
              <a:latin typeface="Calibri" pitchFamily="34" charset="0"/>
            </a:endParaRPr>
          </a:p>
          <a:p>
            <a:endParaRPr lang="el-GR" sz="2400" smtClean="0">
              <a:solidFill>
                <a:schemeClr val="bg1"/>
              </a:solidFill>
              <a:latin typeface="Calibri" pitchFamily="34" charset="0"/>
            </a:endParaRPr>
          </a:p>
          <a:p>
            <a:endParaRPr lang="el-GR" sz="2400" smtClean="0">
              <a:solidFill>
                <a:schemeClr val="bg1"/>
              </a:solidFill>
              <a:latin typeface="Calibri" pitchFamily="34" charset="0"/>
            </a:endParaRPr>
          </a:p>
          <a:p>
            <a:r>
              <a:rPr lang="el-GR" sz="2400" smtClean="0">
                <a:solidFill>
                  <a:schemeClr val="bg1"/>
                </a:solidFill>
                <a:latin typeface="Calibri" pitchFamily="34" charset="0"/>
              </a:rPr>
              <a:t>Αναφέρετε από ποιούς αποτελείται η Περιβαλλοντική Επιτροπή (εάν συγκροτήθηκε) </a:t>
            </a:r>
            <a:r>
              <a:rPr lang="en-US" sz="2400" smtClean="0">
                <a:solidFill>
                  <a:schemeClr val="bg1"/>
                </a:solidFill>
                <a:latin typeface="Calibri" pitchFamily="34" charset="0"/>
              </a:rPr>
              <a:t> :</a:t>
            </a:r>
            <a:r>
              <a:rPr lang="el-GR" sz="2400" smtClean="0">
                <a:solidFill>
                  <a:schemeClr val="bg1"/>
                </a:solidFill>
                <a:latin typeface="Arial" charset="0"/>
              </a:rPr>
              <a:t> 30 μελής ομάδα μαθητών, σύλλογος διδασκόντων, κηπουρός σχολείου, εκπρόσωπος συλλόγου Γονέων &amp; Κηδεμόνων, Εκπρόσωπος Δήμου Αβδήρων</a:t>
            </a:r>
            <a:endParaRPr lang="en-US" sz="2400" smtClean="0">
              <a:solidFill>
                <a:schemeClr val="bg1"/>
              </a:solidFill>
              <a:latin typeface="Arial" charset="0"/>
            </a:endParaRPr>
          </a:p>
          <a:p>
            <a:pPr fontAlgn="t"/>
            <a:endParaRPr lang="el-GR" sz="2400" smtClean="0"/>
          </a:p>
          <a:p>
            <a:pPr fontAlgn="t">
              <a:buFont typeface="Wingdings 2" pitchFamily="18" charset="2"/>
              <a:buNone/>
            </a:pPr>
            <a:endParaRPr lang="el-GR" sz="2400" b="1" smtClean="0"/>
          </a:p>
          <a:p>
            <a:pPr fontAlgn="t"/>
            <a:endParaRPr lang="el-GR" sz="2400" smtClean="0"/>
          </a:p>
          <a:p>
            <a:pPr fontAlgn="t"/>
            <a:endParaRPr lang="el-GR" sz="2400" smtClean="0"/>
          </a:p>
          <a:p>
            <a:pPr fontAlgn="t"/>
            <a:endParaRPr lang="el-GR" sz="2400" b="1" smtClean="0"/>
          </a:p>
          <a:p>
            <a:pPr fontAlgn="t"/>
            <a:endParaRPr lang="el-GR" sz="2400" smtClean="0"/>
          </a:p>
          <a:p>
            <a:pPr fontAlgn="t"/>
            <a:endParaRPr lang="el-GR" sz="2400" smtClean="0"/>
          </a:p>
          <a:p>
            <a:pPr fontAlgn="t"/>
            <a:endParaRPr lang="el-GR" sz="2400" smtClean="0"/>
          </a:p>
          <a:p>
            <a:endParaRPr lang="el-GR" sz="2400" smtClean="0"/>
          </a:p>
          <a:p>
            <a:pPr>
              <a:buFont typeface="Wingdings 2" pitchFamily="18" charset="2"/>
              <a:buNone/>
            </a:pPr>
            <a:endParaRPr lang="el-GR" sz="2400" smtClean="0"/>
          </a:p>
        </p:txBody>
      </p:sp>
      <p:graphicFrame>
        <p:nvGraphicFramePr>
          <p:cNvPr id="18454" name="Group 22"/>
          <p:cNvGraphicFramePr>
            <a:graphicFrameLocks noGrp="1"/>
          </p:cNvGraphicFramePr>
          <p:nvPr/>
        </p:nvGraphicFramePr>
        <p:xfrm>
          <a:off x="3048000" y="2743200"/>
          <a:ext cx="1524000" cy="730250"/>
        </p:xfrm>
        <a:graphic>
          <a:graphicData uri="http://schemas.openxmlformats.org/drawingml/2006/table">
            <a:tbl>
              <a:tblPr/>
              <a:tblGrid>
                <a:gridCol w="762000"/>
                <a:gridCol w="762000"/>
              </a:tblGrid>
              <a:tr h="3048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l-GR" sz="1800" b="1" i="0" u="none" strike="noStrike" cap="none" normalizeH="0" baseline="0" smtClean="0">
                          <a:ln>
                            <a:noFill/>
                          </a:ln>
                          <a:solidFill>
                            <a:srgbClr val="3F6D19"/>
                          </a:solidFill>
                          <a:effectLst>
                            <a:outerShdw blurRad="38100" dist="38100" dir="2700000" algn="tl">
                              <a:srgbClr val="000000"/>
                            </a:outerShdw>
                          </a:effectLst>
                          <a:latin typeface="Franklin Gothic Book" pitchFamily="34" charset="0"/>
                          <a:cs typeface="Arial" charset="0"/>
                        </a:rPr>
                        <a:t>ΝΑΙ</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l-GR" sz="1800" b="1" i="0" u="none" strike="noStrike" cap="none" normalizeH="0" baseline="0" smtClean="0">
                          <a:ln>
                            <a:noFill/>
                          </a:ln>
                          <a:solidFill>
                            <a:srgbClr val="3F6D19"/>
                          </a:solidFill>
                          <a:effectLst>
                            <a:outerShdw blurRad="38100" dist="38100" dir="2700000" algn="tl">
                              <a:srgbClr val="000000"/>
                            </a:outerShdw>
                          </a:effectLst>
                          <a:latin typeface="Franklin Gothic Book" pitchFamily="34" charset="0"/>
                          <a:cs typeface="Arial" charset="0"/>
                        </a:rPr>
                        <a:t>ΟΧΙ</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r>
              <a:tr h="3048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l-GR" sz="1800" b="0" i="0" u="none" strike="noStrike" cap="none" normalizeH="0" baseline="0" smtClean="0">
                          <a:ln>
                            <a:noFill/>
                          </a:ln>
                          <a:solidFill>
                            <a:srgbClr val="000000"/>
                          </a:solidFill>
                          <a:effectLst/>
                          <a:latin typeface="Arial" charset="0"/>
                          <a:cs typeface="Arial" charset="0"/>
                        </a:rPr>
                        <a:t>Χ</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EEC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800" b="0" i="0" u="none" strike="noStrike" cap="none" normalizeH="0" baseline="0" smtClean="0">
                        <a:ln>
                          <a:noFill/>
                        </a:ln>
                        <a:solidFill>
                          <a:srgbClr val="000000"/>
                        </a:solidFill>
                        <a:effectLst/>
                        <a:latin typeface="Franklin Gothic Book" pitchFamily="34"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EECE"/>
                    </a:solidFill>
                  </a:tcPr>
                </a:tc>
              </a:tr>
            </a:tbl>
          </a:graphicData>
        </a:graphic>
      </p:graphicFrame>
      <p:sp>
        <p:nvSpPr>
          <p:cNvPr id="13" name="Slide Number Placeholder 12"/>
          <p:cNvSpPr>
            <a:spLocks noGrp="1"/>
          </p:cNvSpPr>
          <p:nvPr>
            <p:ph type="sldNum" sz="quarter" idx="12"/>
          </p:nvPr>
        </p:nvSpPr>
        <p:spPr/>
        <p:txBody>
          <a:bodyPr/>
          <a:lstStyle/>
          <a:p>
            <a:pPr>
              <a:defRPr/>
            </a:pPr>
            <a:fld id="{A8B20C83-D9B8-4052-8AE2-005DAFA4C03E}" type="slidenum">
              <a:rPr lang="en-US"/>
              <a:pPr>
                <a:defRPr/>
              </a:pPr>
              <a:t>5</a:t>
            </a:fld>
            <a:endParaRPr lang="en-US"/>
          </a:p>
        </p:txBody>
      </p:sp>
      <p:grpSp>
        <p:nvGrpSpPr>
          <p:cNvPr id="18447" name="Group 10"/>
          <p:cNvGrpSpPr>
            <a:grpSpLocks/>
          </p:cNvGrpSpPr>
          <p:nvPr/>
        </p:nvGrpSpPr>
        <p:grpSpPr bwMode="auto">
          <a:xfrm>
            <a:off x="1143000" y="0"/>
            <a:ext cx="6858000" cy="1119188"/>
            <a:chOff x="1295400" y="0"/>
            <a:chExt cx="6858000" cy="1119188"/>
          </a:xfrm>
        </p:grpSpPr>
        <p:pic>
          <p:nvPicPr>
            <p:cNvPr id="17" name="Picture 16" descr="λογότυπο της Ελληνικής Εταιρίας Προστασίας της Φύσης"/>
            <p:cNvPicPr>
              <a:picLocks noChangeAspect="1" noChangeArrowheads="1"/>
            </p:cNvPicPr>
            <p:nvPr/>
          </p:nvPicPr>
          <p:blipFill>
            <a:blip r:embed="rId2" cstate="print"/>
            <a:srcRect/>
            <a:stretch>
              <a:fillRect/>
            </a:stretch>
          </p:blipFill>
          <p:spPr>
            <a:xfrm>
              <a:off x="1295400" y="228600"/>
              <a:ext cx="1916328" cy="826314"/>
            </a:xfrm>
            <a:prstGeom prst="rect">
              <a:avLst/>
            </a:prstGeom>
          </p:spPr>
          <p:style>
            <a:lnRef idx="0">
              <a:scrgbClr r="0" g="0" b="0"/>
            </a:lnRef>
            <a:fillRef idx="1002">
              <a:schemeClr val="lt2"/>
            </a:fillRef>
            <a:effectRef idx="0">
              <a:scrgbClr r="0" g="0" b="0"/>
            </a:effectRef>
            <a:fontRef idx="major"/>
          </p:style>
        </p:pic>
        <p:pic>
          <p:nvPicPr>
            <p:cNvPr id="18450" name="Picture 9" descr="fee-logo"/>
            <p:cNvPicPr>
              <a:picLocks noChangeAspect="1" noChangeArrowheads="1"/>
            </p:cNvPicPr>
            <p:nvPr/>
          </p:nvPicPr>
          <p:blipFill>
            <a:blip r:embed="rId3"/>
            <a:srcRect/>
            <a:stretch>
              <a:fillRect/>
            </a:stretch>
          </p:blipFill>
          <p:spPr bwMode="auto">
            <a:xfrm>
              <a:off x="7620000" y="152400"/>
              <a:ext cx="533400" cy="966788"/>
            </a:xfrm>
            <a:prstGeom prst="rect">
              <a:avLst/>
            </a:prstGeom>
            <a:noFill/>
            <a:ln w="9525">
              <a:noFill/>
              <a:miter lim="800000"/>
              <a:headEnd/>
              <a:tailEnd/>
            </a:ln>
          </p:spPr>
        </p:pic>
        <p:pic>
          <p:nvPicPr>
            <p:cNvPr id="18451" name="Picture 18" descr="Οικολογικά Σχολεία - Eco-Schools"/>
            <p:cNvPicPr>
              <a:picLocks noChangeAspect="1" noChangeArrowheads="1"/>
            </p:cNvPicPr>
            <p:nvPr/>
          </p:nvPicPr>
          <p:blipFill>
            <a:blip r:embed="rId4">
              <a:lum bright="2000" contrast="2000"/>
            </a:blip>
            <a:srcRect/>
            <a:stretch>
              <a:fillRect/>
            </a:stretch>
          </p:blipFill>
          <p:spPr bwMode="auto">
            <a:xfrm>
              <a:off x="6477000" y="152400"/>
              <a:ext cx="660017" cy="914400"/>
            </a:xfrm>
            <a:prstGeom prst="rect">
              <a:avLst/>
            </a:prstGeom>
            <a:noFill/>
            <a:ln w="9525">
              <a:noFill/>
              <a:miter lim="800000"/>
              <a:headEnd/>
              <a:tailEnd/>
            </a:ln>
          </p:spPr>
        </p:pic>
        <p:sp>
          <p:nvSpPr>
            <p:cNvPr id="20" name="Rectangle 3"/>
            <p:cNvSpPr>
              <a:spLocks noChangeArrowheads="1"/>
            </p:cNvSpPr>
            <p:nvPr/>
          </p:nvSpPr>
          <p:spPr bwMode="auto">
            <a:xfrm>
              <a:off x="3276600" y="0"/>
              <a:ext cx="2630488" cy="1092200"/>
            </a:xfrm>
            <a:prstGeom prst="rect">
              <a:avLst/>
            </a:prstGeom>
            <a:noFill/>
            <a:ln w="9525">
              <a:noFill/>
              <a:miter lim="800000"/>
              <a:headEnd/>
              <a:tailEnd/>
            </a:ln>
            <a:effectLst/>
          </p:spPr>
          <p:txBody>
            <a:bodyPr wrap="none" anchor="ctr">
              <a:spAutoFit/>
            </a:bodyPr>
            <a:lstStyle/>
            <a:p>
              <a:pPr algn="ctr">
                <a:defRPr/>
              </a:pPr>
              <a:endParaRPr lang="el-GR" sz="1100" dirty="0">
                <a:latin typeface="Calibri" pitchFamily="34" charset="0"/>
                <a:ea typeface="MS Mincho" pitchFamily="49" charset="-128"/>
                <a:cs typeface="Times New Roman" pitchFamily="18" charset="0"/>
              </a:endParaRPr>
            </a:p>
            <a:p>
              <a:pPr algn="ctr">
                <a:defRPr/>
              </a:pPr>
              <a:endParaRPr lang="el-GR" sz="1100" dirty="0">
                <a:latin typeface="Calibri" pitchFamily="34" charset="0"/>
                <a:ea typeface="MS Mincho" pitchFamily="49" charset="-128"/>
                <a:cs typeface="Times New Roman" pitchFamily="18" charset="0"/>
              </a:endParaRPr>
            </a:p>
            <a:p>
              <a:pPr algn="ctr">
                <a:defRPr/>
              </a:pPr>
              <a:endParaRPr lang="el-GR" sz="1100" dirty="0">
                <a:latin typeface="Calibri" pitchFamily="34" charset="0"/>
                <a:ea typeface="MS Mincho" pitchFamily="49" charset="-128"/>
                <a:cs typeface="Times New Roman" pitchFamily="18" charset="0"/>
              </a:endParaRPr>
            </a:p>
            <a:p>
              <a:pPr algn="ctr">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ΕΛΛΗΝΙΚΗ ΔΗΜΟΚΡΑΤΙΑ</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ΥΠΟΥΡΓΕΙΟ ΠΑΙΔΕΙΑΣ,ΕΡΕΥΝΑΣ ΚΑΙ ΘΡΗΣΚΕΥΜΑΤΩΝ</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ΠΕΡΙΦΕΡΕΙΑΚΗ Δ/ΝΣΗ Π.Ε. &amp; Δ.Ε. ΑΤΤΙΚΗΣ</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 ΔΙΕΥΘΥΝΣΗ ΔΕΥΤΕΡΟΒΑΘΜΙΑΣ ΕΚΠΑΙΔΕΥΣΗΣ Β’ ΑΘΗΝΑΣ</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p:txBody>
        </p:sp>
      </p:grpSp>
      <p:pic>
        <p:nvPicPr>
          <p:cNvPr id="18448" name="Picture 2" descr="ED"/>
          <p:cNvPicPr>
            <a:picLocks noChangeAspect="1" noChangeArrowheads="1"/>
          </p:cNvPicPr>
          <p:nvPr/>
        </p:nvPicPr>
        <p:blipFill>
          <a:blip r:embed="rId5"/>
          <a:srcRect/>
          <a:stretch>
            <a:fillRect/>
          </a:stretch>
        </p:blipFill>
        <p:spPr bwMode="auto">
          <a:xfrm>
            <a:off x="4267200" y="152400"/>
            <a:ext cx="409575" cy="409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95400"/>
            <a:ext cx="8686800" cy="1143000"/>
          </a:xfrm>
        </p:spPr>
        <p:txBody>
          <a:bodyPr>
            <a:noAutofit/>
          </a:bodyPr>
          <a:lstStyle/>
          <a:p>
            <a:pPr fontAlgn="auto">
              <a:spcAft>
                <a:spcPts val="0"/>
              </a:spcAft>
              <a:defRPr/>
            </a:pPr>
            <a:r>
              <a:rPr lang="el-GR" sz="3000" b="1" dirty="0" smtClean="0">
                <a:solidFill>
                  <a:schemeClr val="bg1"/>
                </a:solidFill>
                <a:latin typeface="Calibri" pitchFamily="34" charset="0"/>
                <a:cs typeface="Calibri" pitchFamily="34" charset="0"/>
              </a:rPr>
              <a:t>Βημα 1 </a:t>
            </a:r>
            <a:r>
              <a:rPr lang="en-US" sz="3000" b="1" dirty="0" smtClean="0">
                <a:solidFill>
                  <a:schemeClr val="bg1"/>
                </a:solidFill>
                <a:latin typeface="Calibri" pitchFamily="34" charset="0"/>
                <a:cs typeface="Calibri" pitchFamily="34" charset="0"/>
              </a:rPr>
              <a:t>: </a:t>
            </a:r>
            <a:r>
              <a:rPr lang="el-GR" sz="3000" b="1" dirty="0" smtClean="0">
                <a:solidFill>
                  <a:schemeClr val="bg1"/>
                </a:solidFill>
                <a:latin typeface="Calibri" pitchFamily="34" charset="0"/>
                <a:cs typeface="Calibri" pitchFamily="34" charset="0"/>
              </a:rPr>
              <a:t>δημιουργια περιβαλλοντικησ επιτροπησ (φωτογραφικο υλικο 1 διαφανεια)</a:t>
            </a:r>
            <a:endParaRPr lang="el-GR" sz="3000" b="1" dirty="0">
              <a:solidFill>
                <a:schemeClr val="bg1"/>
              </a:solidFill>
              <a:latin typeface="Calibri" pitchFamily="34" charset="0"/>
              <a:cs typeface="Calibri" pitchFamily="34" charset="0"/>
            </a:endParaRPr>
          </a:p>
        </p:txBody>
      </p:sp>
      <p:sp>
        <p:nvSpPr>
          <p:cNvPr id="19458" name="Content Placeholder 4"/>
          <p:cNvSpPr>
            <a:spLocks noGrp="1"/>
          </p:cNvSpPr>
          <p:nvPr>
            <p:ph idx="1"/>
          </p:nvPr>
        </p:nvSpPr>
        <p:spPr>
          <a:xfrm>
            <a:off x="304800" y="2667000"/>
            <a:ext cx="8686800" cy="3382963"/>
          </a:xfrm>
        </p:spPr>
        <p:txBody>
          <a:bodyPr/>
          <a:lstStyle/>
          <a:p>
            <a:pPr fontAlgn="t"/>
            <a:endParaRPr lang="el-GR" sz="2400" smtClean="0"/>
          </a:p>
          <a:p>
            <a:pPr fontAlgn="t">
              <a:buFont typeface="Wingdings 2" pitchFamily="18" charset="2"/>
              <a:buNone/>
            </a:pPr>
            <a:endParaRPr lang="el-GR" sz="2400" b="1" smtClean="0"/>
          </a:p>
          <a:p>
            <a:pPr fontAlgn="t"/>
            <a:endParaRPr lang="el-GR" sz="2400" smtClean="0"/>
          </a:p>
          <a:p>
            <a:pPr fontAlgn="t"/>
            <a:endParaRPr lang="el-GR" sz="2400" smtClean="0"/>
          </a:p>
          <a:p>
            <a:pPr fontAlgn="t"/>
            <a:endParaRPr lang="el-GR" sz="2400" b="1" smtClean="0"/>
          </a:p>
          <a:p>
            <a:pPr fontAlgn="t"/>
            <a:endParaRPr lang="el-GR" sz="2400" smtClean="0"/>
          </a:p>
          <a:p>
            <a:pPr fontAlgn="t"/>
            <a:endParaRPr lang="el-GR" sz="2400" smtClean="0"/>
          </a:p>
          <a:p>
            <a:pPr fontAlgn="t"/>
            <a:endParaRPr lang="el-GR" sz="2400" smtClean="0"/>
          </a:p>
          <a:p>
            <a:endParaRPr lang="el-GR" sz="2400" smtClean="0"/>
          </a:p>
          <a:p>
            <a:pPr>
              <a:buFont typeface="Wingdings 2" pitchFamily="18" charset="2"/>
              <a:buNone/>
            </a:pPr>
            <a:endParaRPr lang="el-GR" sz="2400" smtClean="0"/>
          </a:p>
        </p:txBody>
      </p:sp>
      <p:sp>
        <p:nvSpPr>
          <p:cNvPr id="13" name="Slide Number Placeholder 12"/>
          <p:cNvSpPr>
            <a:spLocks noGrp="1"/>
          </p:cNvSpPr>
          <p:nvPr>
            <p:ph type="sldNum" sz="quarter" idx="12"/>
          </p:nvPr>
        </p:nvSpPr>
        <p:spPr/>
        <p:txBody>
          <a:bodyPr/>
          <a:lstStyle/>
          <a:p>
            <a:pPr>
              <a:defRPr/>
            </a:pPr>
            <a:fld id="{6BE47B0C-5FEE-47C5-8888-EFFE32D101B8}" type="slidenum">
              <a:rPr lang="en-US"/>
              <a:pPr>
                <a:defRPr/>
              </a:pPr>
              <a:t>6</a:t>
            </a:fld>
            <a:endParaRPr lang="en-US"/>
          </a:p>
        </p:txBody>
      </p:sp>
      <p:pic>
        <p:nvPicPr>
          <p:cNvPr id="19460" name="Picture 2" descr="ED"/>
          <p:cNvPicPr>
            <a:picLocks noChangeAspect="1" noChangeArrowheads="1"/>
          </p:cNvPicPr>
          <p:nvPr/>
        </p:nvPicPr>
        <p:blipFill>
          <a:blip r:embed="rId2"/>
          <a:srcRect/>
          <a:stretch>
            <a:fillRect/>
          </a:stretch>
        </p:blipFill>
        <p:spPr bwMode="auto">
          <a:xfrm>
            <a:off x="4267200" y="152400"/>
            <a:ext cx="409575" cy="409575"/>
          </a:xfrm>
          <a:prstGeom prst="rect">
            <a:avLst/>
          </a:prstGeom>
          <a:noFill/>
          <a:ln w="9525">
            <a:noFill/>
            <a:miter lim="800000"/>
            <a:headEnd/>
            <a:tailEnd/>
          </a:ln>
        </p:spPr>
      </p:pic>
      <p:grpSp>
        <p:nvGrpSpPr>
          <p:cNvPr id="19461" name="Group 10"/>
          <p:cNvGrpSpPr>
            <a:grpSpLocks/>
          </p:cNvGrpSpPr>
          <p:nvPr/>
        </p:nvGrpSpPr>
        <p:grpSpPr bwMode="auto">
          <a:xfrm>
            <a:off x="1143000" y="0"/>
            <a:ext cx="6858000" cy="1119188"/>
            <a:chOff x="1295400" y="0"/>
            <a:chExt cx="6858000" cy="1119188"/>
          </a:xfrm>
        </p:grpSpPr>
        <p:pic>
          <p:nvPicPr>
            <p:cNvPr id="12" name="Picture 11" descr="λογότυπο της Ελληνικής Εταιρίας Προστασίας της Φύσης"/>
            <p:cNvPicPr>
              <a:picLocks noChangeAspect="1" noChangeArrowheads="1"/>
            </p:cNvPicPr>
            <p:nvPr/>
          </p:nvPicPr>
          <p:blipFill>
            <a:blip r:embed="rId3" cstate="print"/>
            <a:srcRect/>
            <a:stretch>
              <a:fillRect/>
            </a:stretch>
          </p:blipFill>
          <p:spPr>
            <a:xfrm>
              <a:off x="1295400" y="228600"/>
              <a:ext cx="1916328" cy="826314"/>
            </a:xfrm>
            <a:prstGeom prst="rect">
              <a:avLst/>
            </a:prstGeom>
          </p:spPr>
          <p:style>
            <a:lnRef idx="0">
              <a:scrgbClr r="0" g="0" b="0"/>
            </a:lnRef>
            <a:fillRef idx="1002">
              <a:schemeClr val="lt2"/>
            </a:fillRef>
            <a:effectRef idx="0">
              <a:scrgbClr r="0" g="0" b="0"/>
            </a:effectRef>
            <a:fontRef idx="major"/>
          </p:style>
        </p:pic>
        <p:pic>
          <p:nvPicPr>
            <p:cNvPr id="19463" name="Picture 9" descr="fee-logo"/>
            <p:cNvPicPr>
              <a:picLocks noChangeAspect="1" noChangeArrowheads="1"/>
            </p:cNvPicPr>
            <p:nvPr/>
          </p:nvPicPr>
          <p:blipFill>
            <a:blip r:embed="rId4"/>
            <a:srcRect/>
            <a:stretch>
              <a:fillRect/>
            </a:stretch>
          </p:blipFill>
          <p:spPr bwMode="auto">
            <a:xfrm>
              <a:off x="7620000" y="152400"/>
              <a:ext cx="533400" cy="966788"/>
            </a:xfrm>
            <a:prstGeom prst="rect">
              <a:avLst/>
            </a:prstGeom>
            <a:noFill/>
            <a:ln w="9525">
              <a:noFill/>
              <a:miter lim="800000"/>
              <a:headEnd/>
              <a:tailEnd/>
            </a:ln>
          </p:spPr>
        </p:pic>
        <p:pic>
          <p:nvPicPr>
            <p:cNvPr id="19464" name="Picture 17" descr="Οικολογικά Σχολεία - Eco-Schools"/>
            <p:cNvPicPr>
              <a:picLocks noChangeAspect="1" noChangeArrowheads="1"/>
            </p:cNvPicPr>
            <p:nvPr/>
          </p:nvPicPr>
          <p:blipFill>
            <a:blip r:embed="rId5">
              <a:lum bright="2000" contrast="2000"/>
            </a:blip>
            <a:srcRect/>
            <a:stretch>
              <a:fillRect/>
            </a:stretch>
          </p:blipFill>
          <p:spPr bwMode="auto">
            <a:xfrm>
              <a:off x="6477000" y="152400"/>
              <a:ext cx="660017" cy="914400"/>
            </a:xfrm>
            <a:prstGeom prst="rect">
              <a:avLst/>
            </a:prstGeom>
            <a:noFill/>
            <a:ln w="9525">
              <a:noFill/>
              <a:miter lim="800000"/>
              <a:headEnd/>
              <a:tailEnd/>
            </a:ln>
          </p:spPr>
        </p:pic>
        <p:sp>
          <p:nvSpPr>
            <p:cNvPr id="19" name="Rectangle 3"/>
            <p:cNvSpPr>
              <a:spLocks noChangeArrowheads="1"/>
            </p:cNvSpPr>
            <p:nvPr/>
          </p:nvSpPr>
          <p:spPr bwMode="auto">
            <a:xfrm>
              <a:off x="3276600" y="0"/>
              <a:ext cx="2630488" cy="1092200"/>
            </a:xfrm>
            <a:prstGeom prst="rect">
              <a:avLst/>
            </a:prstGeom>
            <a:noFill/>
            <a:ln w="9525">
              <a:noFill/>
              <a:miter lim="800000"/>
              <a:headEnd/>
              <a:tailEnd/>
            </a:ln>
            <a:effectLst/>
          </p:spPr>
          <p:txBody>
            <a:bodyPr wrap="none" anchor="ctr">
              <a:spAutoFit/>
            </a:bodyPr>
            <a:lstStyle/>
            <a:p>
              <a:pPr algn="ctr">
                <a:defRPr/>
              </a:pPr>
              <a:endParaRPr lang="el-GR" sz="1100" dirty="0">
                <a:latin typeface="Calibri" pitchFamily="34" charset="0"/>
                <a:ea typeface="MS Mincho" pitchFamily="49" charset="-128"/>
                <a:cs typeface="Times New Roman" pitchFamily="18" charset="0"/>
              </a:endParaRPr>
            </a:p>
            <a:p>
              <a:pPr algn="ctr">
                <a:defRPr/>
              </a:pPr>
              <a:endParaRPr lang="el-GR" sz="1100" dirty="0">
                <a:latin typeface="Calibri" pitchFamily="34" charset="0"/>
                <a:ea typeface="MS Mincho" pitchFamily="49" charset="-128"/>
                <a:cs typeface="Times New Roman" pitchFamily="18" charset="0"/>
              </a:endParaRPr>
            </a:p>
            <a:p>
              <a:pPr algn="ctr">
                <a:defRPr/>
              </a:pPr>
              <a:endParaRPr lang="el-GR" sz="1100" dirty="0">
                <a:latin typeface="Calibri" pitchFamily="34" charset="0"/>
                <a:ea typeface="MS Mincho" pitchFamily="49" charset="-128"/>
                <a:cs typeface="Times New Roman" pitchFamily="18" charset="0"/>
              </a:endParaRPr>
            </a:p>
            <a:p>
              <a:pPr algn="ctr">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ΕΛΛΗΝΙΚΗ ΔΗΜΟΚΡΑΤΙΑ</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ΥΠΟΥΡΓΕΙΟ ΠΑΙΔΕΙΑΣ,ΕΡΕΥΝΑΣ ΚΑΙ ΘΡΗΣΚΕΥΜΑΤΩΝ</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ΠΕΡΙΦΕΡΕΙΑΚΗ Δ/ΝΣΗ Π.Ε. &amp; Δ.Ε. ΑΤΤΙΚΗΣ</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 ΔΙΕΥΘΥΝΣΗ ΔΕΥΤΕΡΟΒΑΘΜΙΑΣ ΕΚΠΑΙΔΕΥΣΗΣ Β’ ΑΘΗΝΑΣ</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p:txBody>
        </p:sp>
      </p:grpSp>
      <p:pic>
        <p:nvPicPr>
          <p:cNvPr id="19467" name="Picture 11" descr="31655592_831482670378104_8871461904034958174_n"/>
          <p:cNvPicPr>
            <a:picLocks noChangeAspect="1" noChangeArrowheads="1"/>
          </p:cNvPicPr>
          <p:nvPr/>
        </p:nvPicPr>
        <p:blipFill>
          <a:blip r:embed="rId6"/>
          <a:srcRect/>
          <a:stretch>
            <a:fillRect/>
          </a:stretch>
        </p:blipFill>
        <p:spPr bwMode="auto">
          <a:xfrm>
            <a:off x="1042988" y="2492375"/>
            <a:ext cx="7235825" cy="4062413"/>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143000"/>
            <a:ext cx="8686800" cy="838200"/>
          </a:xfrm>
        </p:spPr>
        <p:txBody>
          <a:bodyPr/>
          <a:lstStyle/>
          <a:p>
            <a:pPr fontAlgn="auto">
              <a:spcAft>
                <a:spcPts val="0"/>
              </a:spcAft>
              <a:defRPr/>
            </a:pPr>
            <a:r>
              <a:rPr lang="el-GR" sz="3000" b="1" dirty="0" smtClean="0">
                <a:solidFill>
                  <a:schemeClr val="bg1"/>
                </a:solidFill>
                <a:latin typeface="Calibri" pitchFamily="34" charset="0"/>
                <a:cs typeface="Calibri" pitchFamily="34" charset="0"/>
              </a:rPr>
              <a:t>Βημα 2 </a:t>
            </a:r>
            <a:r>
              <a:rPr lang="en-US" sz="3000" b="1" dirty="0" smtClean="0">
                <a:solidFill>
                  <a:schemeClr val="bg1"/>
                </a:solidFill>
                <a:latin typeface="Calibri" pitchFamily="34" charset="0"/>
                <a:cs typeface="Calibri" pitchFamily="34" charset="0"/>
              </a:rPr>
              <a:t>: </a:t>
            </a:r>
            <a:r>
              <a:rPr lang="el-GR" sz="3000" b="1" dirty="0" smtClean="0">
                <a:solidFill>
                  <a:schemeClr val="bg1"/>
                </a:solidFill>
                <a:latin typeface="Calibri" pitchFamily="34" charset="0"/>
                <a:cs typeface="Calibri" pitchFamily="34" charset="0"/>
              </a:rPr>
              <a:t>ερευνα στο σχολειο</a:t>
            </a:r>
            <a:endParaRPr lang="el-GR" sz="3000" b="1" dirty="0">
              <a:solidFill>
                <a:schemeClr val="bg1"/>
              </a:solidFill>
              <a:latin typeface="Calibri" pitchFamily="34" charset="0"/>
              <a:cs typeface="Calibri" pitchFamily="34" charset="0"/>
            </a:endParaRPr>
          </a:p>
        </p:txBody>
      </p:sp>
      <p:sp>
        <p:nvSpPr>
          <p:cNvPr id="20482" name="Content Placeholder 2"/>
          <p:cNvSpPr>
            <a:spLocks noGrp="1"/>
          </p:cNvSpPr>
          <p:nvPr>
            <p:ph idx="1"/>
          </p:nvPr>
        </p:nvSpPr>
        <p:spPr>
          <a:xfrm>
            <a:off x="228600" y="2133600"/>
            <a:ext cx="8686800" cy="4525963"/>
          </a:xfrm>
        </p:spPr>
        <p:txBody>
          <a:bodyPr/>
          <a:lstStyle/>
          <a:p>
            <a:pPr fontAlgn="t"/>
            <a:r>
              <a:rPr lang="el-GR" sz="2400" smtClean="0">
                <a:solidFill>
                  <a:schemeClr val="bg1"/>
                </a:solidFill>
                <a:latin typeface="Calibri" pitchFamily="34" charset="0"/>
              </a:rPr>
              <a:t>Έχετε κάνει έρευνα στο σχολείο</a:t>
            </a:r>
            <a:r>
              <a:rPr lang="en-US" sz="2400" smtClean="0">
                <a:solidFill>
                  <a:schemeClr val="bg1"/>
                </a:solidFill>
                <a:latin typeface="Calibri" pitchFamily="34" charset="0"/>
              </a:rPr>
              <a:t>;</a:t>
            </a:r>
            <a:endParaRPr lang="el-GR" sz="2400" smtClean="0">
              <a:solidFill>
                <a:schemeClr val="bg1"/>
              </a:solidFill>
              <a:latin typeface="Calibri" pitchFamily="34" charset="0"/>
            </a:endParaRPr>
          </a:p>
          <a:p>
            <a:pPr fontAlgn="t"/>
            <a:endParaRPr lang="el-GR" sz="2400" smtClean="0">
              <a:solidFill>
                <a:schemeClr val="bg1"/>
              </a:solidFill>
              <a:latin typeface="Calibri" pitchFamily="34" charset="0"/>
            </a:endParaRPr>
          </a:p>
          <a:p>
            <a:pPr fontAlgn="t"/>
            <a:endParaRPr lang="el-GR" sz="2400" smtClean="0">
              <a:solidFill>
                <a:schemeClr val="bg1"/>
              </a:solidFill>
              <a:latin typeface="Calibri" pitchFamily="34" charset="0"/>
            </a:endParaRPr>
          </a:p>
          <a:p>
            <a:pPr fontAlgn="t"/>
            <a:r>
              <a:rPr lang="el-GR" sz="2400" smtClean="0">
                <a:solidFill>
                  <a:schemeClr val="bg1"/>
                </a:solidFill>
                <a:latin typeface="Calibri" pitchFamily="34" charset="0"/>
              </a:rPr>
              <a:t>Αναφέρετε τα θέματα που ερευνήσατε</a:t>
            </a:r>
            <a:r>
              <a:rPr lang="en-US" sz="2400" smtClean="0">
                <a:solidFill>
                  <a:schemeClr val="bg1"/>
                </a:solidFill>
                <a:latin typeface="Calibri" pitchFamily="34" charset="0"/>
              </a:rPr>
              <a:t> : </a:t>
            </a:r>
            <a:endParaRPr lang="el-GR" sz="2400" smtClean="0">
              <a:solidFill>
                <a:schemeClr val="bg1"/>
              </a:solidFill>
              <a:latin typeface="Arial" charset="0"/>
            </a:endParaRPr>
          </a:p>
          <a:p>
            <a:pPr fontAlgn="t"/>
            <a:r>
              <a:rPr lang="el-GR" sz="2400" smtClean="0">
                <a:solidFill>
                  <a:schemeClr val="bg1"/>
                </a:solidFill>
                <a:latin typeface="Arial" charset="0"/>
              </a:rPr>
              <a:t>Υγιεινές διατροφικές συνήθειες</a:t>
            </a:r>
          </a:p>
          <a:p>
            <a:pPr fontAlgn="t"/>
            <a:r>
              <a:rPr lang="el-GR" sz="2400" smtClean="0">
                <a:solidFill>
                  <a:schemeClr val="bg1"/>
                </a:solidFill>
                <a:latin typeface="Arial" charset="0"/>
              </a:rPr>
              <a:t>Νερό πηγή ζωής</a:t>
            </a:r>
          </a:p>
          <a:p>
            <a:pPr fontAlgn="t"/>
            <a:r>
              <a:rPr lang="el-GR" sz="2400" smtClean="0">
                <a:solidFill>
                  <a:schemeClr val="bg1"/>
                </a:solidFill>
                <a:latin typeface="Arial" charset="0"/>
              </a:rPr>
              <a:t>Το σχολείο που θέλουμε</a:t>
            </a:r>
            <a:endParaRPr lang="en-US" sz="2400" smtClean="0">
              <a:solidFill>
                <a:schemeClr val="bg1"/>
              </a:solidFill>
              <a:latin typeface="Arial" charset="0"/>
            </a:endParaRPr>
          </a:p>
          <a:p>
            <a:pPr fontAlgn="t"/>
            <a:r>
              <a:rPr lang="el-GR" sz="2400" smtClean="0">
                <a:solidFill>
                  <a:schemeClr val="bg1"/>
                </a:solidFill>
                <a:latin typeface="Arial" charset="0"/>
              </a:rPr>
              <a:t>Δραστηριότητες στη φύση</a:t>
            </a:r>
          </a:p>
          <a:p>
            <a:pPr fontAlgn="t"/>
            <a:r>
              <a:rPr lang="el-GR" sz="2400" smtClean="0">
                <a:solidFill>
                  <a:schemeClr val="bg1"/>
                </a:solidFill>
                <a:latin typeface="Arial" charset="0"/>
              </a:rPr>
              <a:t>Περιβαλλοντικά παιχνίδια</a:t>
            </a:r>
          </a:p>
          <a:p>
            <a:pPr fontAlgn="t"/>
            <a:endParaRPr lang="el-GR" sz="2400" smtClean="0">
              <a:solidFill>
                <a:schemeClr val="bg1"/>
              </a:solidFill>
              <a:latin typeface="Calibri" pitchFamily="34" charset="0"/>
            </a:endParaRPr>
          </a:p>
          <a:p>
            <a:pPr fontAlgn="t"/>
            <a:endParaRPr lang="el-GR" sz="2400" smtClean="0">
              <a:latin typeface="Calibri" pitchFamily="34" charset="0"/>
            </a:endParaRPr>
          </a:p>
          <a:p>
            <a:pPr fontAlgn="t"/>
            <a:endParaRPr lang="el-GR" sz="2400" smtClean="0">
              <a:latin typeface="Calibri" pitchFamily="34" charset="0"/>
            </a:endParaRPr>
          </a:p>
          <a:p>
            <a:pPr fontAlgn="t"/>
            <a:endParaRPr lang="el-GR" sz="2400" smtClean="0">
              <a:solidFill>
                <a:schemeClr val="bg1"/>
              </a:solidFill>
              <a:latin typeface="Calibri" pitchFamily="34" charset="0"/>
            </a:endParaRPr>
          </a:p>
          <a:p>
            <a:endParaRPr lang="el-GR" sz="2400" smtClean="0">
              <a:latin typeface="Calibri" pitchFamily="34" charset="0"/>
            </a:endParaRPr>
          </a:p>
        </p:txBody>
      </p:sp>
      <p:sp>
        <p:nvSpPr>
          <p:cNvPr id="4" name="Slide Number Placeholder 3"/>
          <p:cNvSpPr>
            <a:spLocks noGrp="1"/>
          </p:cNvSpPr>
          <p:nvPr>
            <p:ph type="sldNum" sz="quarter" idx="12"/>
          </p:nvPr>
        </p:nvSpPr>
        <p:spPr/>
        <p:txBody>
          <a:bodyPr/>
          <a:lstStyle/>
          <a:p>
            <a:pPr>
              <a:defRPr/>
            </a:pPr>
            <a:fld id="{D3ADAB1E-065C-482C-9BA0-332EADBBB07B}" type="slidenum">
              <a:rPr lang="en-US"/>
              <a:pPr>
                <a:defRPr/>
              </a:pPr>
              <a:t>7</a:t>
            </a:fld>
            <a:endParaRPr lang="en-US"/>
          </a:p>
        </p:txBody>
      </p:sp>
      <p:graphicFrame>
        <p:nvGraphicFramePr>
          <p:cNvPr id="20502" name="Group 22"/>
          <p:cNvGraphicFramePr>
            <a:graphicFrameLocks noGrp="1"/>
          </p:cNvGraphicFramePr>
          <p:nvPr/>
        </p:nvGraphicFramePr>
        <p:xfrm>
          <a:off x="2209800" y="2667000"/>
          <a:ext cx="3048000" cy="742950"/>
        </p:xfrm>
        <a:graphic>
          <a:graphicData uri="http://schemas.openxmlformats.org/drawingml/2006/table">
            <a:tbl>
              <a:tblPr/>
              <a:tblGrid>
                <a:gridCol w="1524000"/>
                <a:gridCol w="1524000"/>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l-GR" sz="1800" b="1" i="0" u="none" strike="noStrike" cap="none" normalizeH="0" baseline="0" smtClean="0">
                          <a:ln>
                            <a:noFill/>
                          </a:ln>
                          <a:solidFill>
                            <a:schemeClr val="bg1"/>
                          </a:solidFill>
                          <a:effectLst>
                            <a:outerShdw blurRad="38100" dist="38100" dir="2700000" algn="tl">
                              <a:srgbClr val="FFFFFF"/>
                            </a:outerShdw>
                          </a:effectLst>
                          <a:latin typeface="Franklin Gothic Book" pitchFamily="34" charset="0"/>
                          <a:cs typeface="Arial" charset="0"/>
                        </a:rPr>
                        <a:t>ΝΑΙ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l-GR" sz="1800" b="1" i="0" u="none" strike="noStrike" cap="none" normalizeH="0" baseline="0" smtClean="0">
                          <a:ln>
                            <a:noFill/>
                          </a:ln>
                          <a:solidFill>
                            <a:schemeClr val="bg1"/>
                          </a:solidFill>
                          <a:effectLst>
                            <a:outerShdw blurRad="38100" dist="38100" dir="2700000" algn="tl">
                              <a:srgbClr val="FFFFFF"/>
                            </a:outerShdw>
                          </a:effectLst>
                          <a:latin typeface="Franklin Gothic Book" pitchFamily="34" charset="0"/>
                          <a:cs typeface="Arial" charset="0"/>
                        </a:rPr>
                        <a:t>ΟΧΙ</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l-GR" sz="1800" b="0" i="0" u="none" strike="noStrike" cap="none" normalizeH="0" baseline="0" smtClean="0">
                          <a:ln>
                            <a:noFill/>
                          </a:ln>
                          <a:solidFill>
                            <a:srgbClr val="000000"/>
                          </a:solidFill>
                          <a:effectLst/>
                          <a:latin typeface="Arial" charset="0"/>
                          <a:cs typeface="Arial" charset="0"/>
                        </a:rPr>
                        <a:t>χ</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EEC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800" b="0" i="0" u="none" strike="noStrike" cap="none" normalizeH="0" baseline="0" smtClean="0">
                        <a:ln>
                          <a:noFill/>
                        </a:ln>
                        <a:solidFill>
                          <a:srgbClr val="000000"/>
                        </a:solidFill>
                        <a:effectLst/>
                        <a:latin typeface="Franklin Gothic Book" pitchFamily="34"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EECE"/>
                    </a:solidFill>
                  </a:tcPr>
                </a:tc>
              </a:tr>
            </a:tbl>
          </a:graphicData>
        </a:graphic>
      </p:graphicFrame>
      <p:grpSp>
        <p:nvGrpSpPr>
          <p:cNvPr id="20495" name="Group 10"/>
          <p:cNvGrpSpPr>
            <a:grpSpLocks/>
          </p:cNvGrpSpPr>
          <p:nvPr/>
        </p:nvGrpSpPr>
        <p:grpSpPr bwMode="auto">
          <a:xfrm>
            <a:off x="1143000" y="0"/>
            <a:ext cx="6858000" cy="1119188"/>
            <a:chOff x="1295400" y="0"/>
            <a:chExt cx="6858000" cy="1119188"/>
          </a:xfrm>
        </p:grpSpPr>
        <p:pic>
          <p:nvPicPr>
            <p:cNvPr id="12" name="Picture 11" descr="λογότυπο της Ελληνικής Εταιρίας Προστασίας της Φύσης"/>
            <p:cNvPicPr>
              <a:picLocks noChangeAspect="1" noChangeArrowheads="1"/>
            </p:cNvPicPr>
            <p:nvPr/>
          </p:nvPicPr>
          <p:blipFill>
            <a:blip r:embed="rId2" cstate="print"/>
            <a:srcRect/>
            <a:stretch>
              <a:fillRect/>
            </a:stretch>
          </p:blipFill>
          <p:spPr>
            <a:xfrm>
              <a:off x="1295400" y="228600"/>
              <a:ext cx="1916328" cy="826314"/>
            </a:xfrm>
            <a:prstGeom prst="rect">
              <a:avLst/>
            </a:prstGeom>
          </p:spPr>
          <p:style>
            <a:lnRef idx="0">
              <a:scrgbClr r="0" g="0" b="0"/>
            </a:lnRef>
            <a:fillRef idx="1002">
              <a:schemeClr val="lt2"/>
            </a:fillRef>
            <a:effectRef idx="0">
              <a:scrgbClr r="0" g="0" b="0"/>
            </a:effectRef>
            <a:fontRef idx="major"/>
          </p:style>
        </p:pic>
        <p:pic>
          <p:nvPicPr>
            <p:cNvPr id="20498" name="Picture 9" descr="fee-logo"/>
            <p:cNvPicPr>
              <a:picLocks noChangeAspect="1" noChangeArrowheads="1"/>
            </p:cNvPicPr>
            <p:nvPr/>
          </p:nvPicPr>
          <p:blipFill>
            <a:blip r:embed="rId3"/>
            <a:srcRect/>
            <a:stretch>
              <a:fillRect/>
            </a:stretch>
          </p:blipFill>
          <p:spPr bwMode="auto">
            <a:xfrm>
              <a:off x="7620000" y="152400"/>
              <a:ext cx="533400" cy="966788"/>
            </a:xfrm>
            <a:prstGeom prst="rect">
              <a:avLst/>
            </a:prstGeom>
            <a:noFill/>
            <a:ln w="9525">
              <a:noFill/>
              <a:miter lim="800000"/>
              <a:headEnd/>
              <a:tailEnd/>
            </a:ln>
          </p:spPr>
        </p:pic>
        <p:pic>
          <p:nvPicPr>
            <p:cNvPr id="20499" name="Picture 13" descr="Οικολογικά Σχολεία - Eco-Schools"/>
            <p:cNvPicPr>
              <a:picLocks noChangeAspect="1" noChangeArrowheads="1"/>
            </p:cNvPicPr>
            <p:nvPr/>
          </p:nvPicPr>
          <p:blipFill>
            <a:blip r:embed="rId4">
              <a:lum bright="2000" contrast="2000"/>
            </a:blip>
            <a:srcRect/>
            <a:stretch>
              <a:fillRect/>
            </a:stretch>
          </p:blipFill>
          <p:spPr bwMode="auto">
            <a:xfrm>
              <a:off x="6477000" y="152400"/>
              <a:ext cx="660017" cy="914400"/>
            </a:xfrm>
            <a:prstGeom prst="rect">
              <a:avLst/>
            </a:prstGeom>
            <a:noFill/>
            <a:ln w="9525">
              <a:noFill/>
              <a:miter lim="800000"/>
              <a:headEnd/>
              <a:tailEnd/>
            </a:ln>
          </p:spPr>
        </p:pic>
        <p:sp>
          <p:nvSpPr>
            <p:cNvPr id="15" name="Rectangle 3"/>
            <p:cNvSpPr>
              <a:spLocks noChangeArrowheads="1"/>
            </p:cNvSpPr>
            <p:nvPr/>
          </p:nvSpPr>
          <p:spPr bwMode="auto">
            <a:xfrm>
              <a:off x="3276600" y="0"/>
              <a:ext cx="2630488" cy="1092200"/>
            </a:xfrm>
            <a:prstGeom prst="rect">
              <a:avLst/>
            </a:prstGeom>
            <a:noFill/>
            <a:ln w="9525">
              <a:noFill/>
              <a:miter lim="800000"/>
              <a:headEnd/>
              <a:tailEnd/>
            </a:ln>
            <a:effectLst/>
          </p:spPr>
          <p:txBody>
            <a:bodyPr wrap="none" anchor="ctr">
              <a:spAutoFit/>
            </a:bodyPr>
            <a:lstStyle/>
            <a:p>
              <a:pPr algn="ctr">
                <a:defRPr/>
              </a:pPr>
              <a:endParaRPr lang="el-GR" sz="1100" dirty="0">
                <a:latin typeface="Calibri" pitchFamily="34" charset="0"/>
                <a:ea typeface="MS Mincho" pitchFamily="49" charset="-128"/>
                <a:cs typeface="Times New Roman" pitchFamily="18" charset="0"/>
              </a:endParaRPr>
            </a:p>
            <a:p>
              <a:pPr algn="ctr">
                <a:defRPr/>
              </a:pPr>
              <a:endParaRPr lang="el-GR" sz="1100" dirty="0">
                <a:latin typeface="Calibri" pitchFamily="34" charset="0"/>
                <a:ea typeface="MS Mincho" pitchFamily="49" charset="-128"/>
                <a:cs typeface="Times New Roman" pitchFamily="18" charset="0"/>
              </a:endParaRPr>
            </a:p>
            <a:p>
              <a:pPr algn="ctr">
                <a:defRPr/>
              </a:pPr>
              <a:endParaRPr lang="el-GR" sz="1100" dirty="0">
                <a:latin typeface="Calibri" pitchFamily="34" charset="0"/>
                <a:ea typeface="MS Mincho" pitchFamily="49" charset="-128"/>
                <a:cs typeface="Times New Roman" pitchFamily="18" charset="0"/>
              </a:endParaRPr>
            </a:p>
            <a:p>
              <a:pPr algn="ctr">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ΕΛΛΗΝΙΚΗ ΔΗΜΟΚΡΑΤΙΑ</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ΥΠΟΥΡΓΕΙΟ ΠΑΙΔΕΙΑΣ,ΕΡΕΥΝΑΣ ΚΑΙ ΘΡΗΣΚΕΥΜΑΤΩΝ</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ΠΕΡΙΦΕΡΕΙΑΚΗ Δ/ΝΣΗ Π.Ε. &amp; Δ.Ε. ΑΤΤΙΚΗΣ</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 ΔΙΕΥΘΥΝΣΗ ΔΕΥΤΕΡΟΒΑΘΜΙΑΣ ΕΚΠΑΙΔΕΥΣΗΣ Β’ ΑΘΗΝΑΣ</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p:txBody>
        </p:sp>
      </p:grpSp>
      <p:pic>
        <p:nvPicPr>
          <p:cNvPr id="20496" name="Picture 2" descr="ED"/>
          <p:cNvPicPr>
            <a:picLocks noChangeAspect="1" noChangeArrowheads="1"/>
          </p:cNvPicPr>
          <p:nvPr/>
        </p:nvPicPr>
        <p:blipFill>
          <a:blip r:embed="rId5"/>
          <a:srcRect/>
          <a:stretch>
            <a:fillRect/>
          </a:stretch>
        </p:blipFill>
        <p:spPr bwMode="auto">
          <a:xfrm>
            <a:off x="4114800" y="152400"/>
            <a:ext cx="409575" cy="409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95400"/>
            <a:ext cx="8686800" cy="838200"/>
          </a:xfrm>
        </p:spPr>
        <p:txBody>
          <a:bodyPr>
            <a:noAutofit/>
          </a:bodyPr>
          <a:lstStyle/>
          <a:p>
            <a:pPr fontAlgn="auto">
              <a:spcAft>
                <a:spcPts val="0"/>
              </a:spcAft>
              <a:defRPr/>
            </a:pPr>
            <a:r>
              <a:rPr lang="el-GR" sz="3000" b="1" dirty="0" smtClean="0">
                <a:solidFill>
                  <a:schemeClr val="bg1"/>
                </a:solidFill>
                <a:latin typeface="Calibri" pitchFamily="34" charset="0"/>
                <a:cs typeface="Calibri" pitchFamily="34" charset="0"/>
              </a:rPr>
              <a:t>Βημα 2 </a:t>
            </a:r>
            <a:r>
              <a:rPr lang="en-US" sz="3000" b="1" dirty="0" smtClean="0">
                <a:solidFill>
                  <a:schemeClr val="bg1"/>
                </a:solidFill>
                <a:latin typeface="Calibri" pitchFamily="34" charset="0"/>
                <a:cs typeface="Calibri" pitchFamily="34" charset="0"/>
              </a:rPr>
              <a:t>: </a:t>
            </a:r>
            <a:r>
              <a:rPr lang="el-GR" sz="3000" b="1" dirty="0" smtClean="0">
                <a:solidFill>
                  <a:schemeClr val="bg1"/>
                </a:solidFill>
                <a:latin typeface="Calibri" pitchFamily="34" charset="0"/>
                <a:cs typeface="Calibri" pitchFamily="34" charset="0"/>
              </a:rPr>
              <a:t>ερευνα στο σχολειο (φωτογραφικο υλικο 1 διαφανεια) </a:t>
            </a:r>
            <a:endParaRPr lang="el-GR" sz="3000" b="1" dirty="0">
              <a:solidFill>
                <a:schemeClr val="bg1"/>
              </a:solidFill>
              <a:latin typeface="Calibri" pitchFamily="34" charset="0"/>
              <a:cs typeface="Calibri" pitchFamily="34" charset="0"/>
            </a:endParaRPr>
          </a:p>
        </p:txBody>
      </p:sp>
      <p:sp>
        <p:nvSpPr>
          <p:cNvPr id="4" name="Slide Number Placeholder 3"/>
          <p:cNvSpPr>
            <a:spLocks noGrp="1"/>
          </p:cNvSpPr>
          <p:nvPr>
            <p:ph type="sldNum" sz="quarter" idx="12"/>
          </p:nvPr>
        </p:nvSpPr>
        <p:spPr/>
        <p:txBody>
          <a:bodyPr/>
          <a:lstStyle/>
          <a:p>
            <a:pPr>
              <a:defRPr/>
            </a:pPr>
            <a:fld id="{3DEF49E8-727B-42DD-956B-EF91E0F749F6}" type="slidenum">
              <a:rPr lang="en-US"/>
              <a:pPr>
                <a:defRPr/>
              </a:pPr>
              <a:t>8</a:t>
            </a:fld>
            <a:endParaRPr lang="en-US"/>
          </a:p>
        </p:txBody>
      </p:sp>
      <p:grpSp>
        <p:nvGrpSpPr>
          <p:cNvPr id="21507" name="Group 9"/>
          <p:cNvGrpSpPr>
            <a:grpSpLocks/>
          </p:cNvGrpSpPr>
          <p:nvPr/>
        </p:nvGrpSpPr>
        <p:grpSpPr bwMode="auto">
          <a:xfrm>
            <a:off x="1219200" y="0"/>
            <a:ext cx="6858000" cy="1119188"/>
            <a:chOff x="1295400" y="0"/>
            <a:chExt cx="6858000" cy="1119188"/>
          </a:xfrm>
        </p:grpSpPr>
        <p:pic>
          <p:nvPicPr>
            <p:cNvPr id="11" name="Picture 10" descr="λογότυπο της Ελληνικής Εταιρίας Προστασίας της Φύσης"/>
            <p:cNvPicPr>
              <a:picLocks noChangeAspect="1" noChangeArrowheads="1"/>
            </p:cNvPicPr>
            <p:nvPr/>
          </p:nvPicPr>
          <p:blipFill>
            <a:blip r:embed="rId2" cstate="print"/>
            <a:srcRect/>
            <a:stretch>
              <a:fillRect/>
            </a:stretch>
          </p:blipFill>
          <p:spPr>
            <a:xfrm>
              <a:off x="1295400" y="228600"/>
              <a:ext cx="1916328" cy="826314"/>
            </a:xfrm>
            <a:prstGeom prst="rect">
              <a:avLst/>
            </a:prstGeom>
          </p:spPr>
          <p:style>
            <a:lnRef idx="0">
              <a:scrgbClr r="0" g="0" b="0"/>
            </a:lnRef>
            <a:fillRef idx="1002">
              <a:schemeClr val="lt2"/>
            </a:fillRef>
            <a:effectRef idx="0">
              <a:scrgbClr r="0" g="0" b="0"/>
            </a:effectRef>
            <a:fontRef idx="major"/>
          </p:style>
        </p:pic>
        <p:pic>
          <p:nvPicPr>
            <p:cNvPr id="21510" name="Picture 9" descr="fee-logo"/>
            <p:cNvPicPr>
              <a:picLocks noChangeAspect="1" noChangeArrowheads="1"/>
            </p:cNvPicPr>
            <p:nvPr/>
          </p:nvPicPr>
          <p:blipFill>
            <a:blip r:embed="rId3"/>
            <a:srcRect/>
            <a:stretch>
              <a:fillRect/>
            </a:stretch>
          </p:blipFill>
          <p:spPr bwMode="auto">
            <a:xfrm>
              <a:off x="7620000" y="152400"/>
              <a:ext cx="533400" cy="966788"/>
            </a:xfrm>
            <a:prstGeom prst="rect">
              <a:avLst/>
            </a:prstGeom>
            <a:noFill/>
            <a:ln w="9525">
              <a:noFill/>
              <a:miter lim="800000"/>
              <a:headEnd/>
              <a:tailEnd/>
            </a:ln>
          </p:spPr>
        </p:pic>
        <p:pic>
          <p:nvPicPr>
            <p:cNvPr id="21511" name="Picture 12" descr="Οικολογικά Σχολεία - Eco-Schools"/>
            <p:cNvPicPr>
              <a:picLocks noChangeAspect="1" noChangeArrowheads="1"/>
            </p:cNvPicPr>
            <p:nvPr/>
          </p:nvPicPr>
          <p:blipFill>
            <a:blip r:embed="rId4">
              <a:lum bright="2000" contrast="2000"/>
            </a:blip>
            <a:srcRect/>
            <a:stretch>
              <a:fillRect/>
            </a:stretch>
          </p:blipFill>
          <p:spPr bwMode="auto">
            <a:xfrm>
              <a:off x="6477000" y="152400"/>
              <a:ext cx="660017" cy="914400"/>
            </a:xfrm>
            <a:prstGeom prst="rect">
              <a:avLst/>
            </a:prstGeom>
            <a:noFill/>
            <a:ln w="9525">
              <a:noFill/>
              <a:miter lim="800000"/>
              <a:headEnd/>
              <a:tailEnd/>
            </a:ln>
          </p:spPr>
        </p:pic>
        <p:sp>
          <p:nvSpPr>
            <p:cNvPr id="14" name="Rectangle 3"/>
            <p:cNvSpPr>
              <a:spLocks noChangeArrowheads="1"/>
            </p:cNvSpPr>
            <p:nvPr/>
          </p:nvSpPr>
          <p:spPr bwMode="auto">
            <a:xfrm>
              <a:off x="3276600" y="0"/>
              <a:ext cx="2630488" cy="1092200"/>
            </a:xfrm>
            <a:prstGeom prst="rect">
              <a:avLst/>
            </a:prstGeom>
            <a:noFill/>
            <a:ln w="9525">
              <a:noFill/>
              <a:miter lim="800000"/>
              <a:headEnd/>
              <a:tailEnd/>
            </a:ln>
            <a:effectLst/>
          </p:spPr>
          <p:txBody>
            <a:bodyPr wrap="none" anchor="ctr">
              <a:spAutoFit/>
            </a:bodyPr>
            <a:lstStyle/>
            <a:p>
              <a:pPr algn="ctr">
                <a:defRPr/>
              </a:pPr>
              <a:endParaRPr lang="el-GR" sz="1100" dirty="0">
                <a:latin typeface="Calibri" pitchFamily="34" charset="0"/>
                <a:ea typeface="MS Mincho" pitchFamily="49" charset="-128"/>
                <a:cs typeface="Times New Roman" pitchFamily="18" charset="0"/>
              </a:endParaRPr>
            </a:p>
            <a:p>
              <a:pPr algn="ctr">
                <a:defRPr/>
              </a:pPr>
              <a:endParaRPr lang="el-GR" sz="1100" dirty="0">
                <a:latin typeface="Calibri" pitchFamily="34" charset="0"/>
                <a:ea typeface="MS Mincho" pitchFamily="49" charset="-128"/>
                <a:cs typeface="Times New Roman" pitchFamily="18" charset="0"/>
              </a:endParaRPr>
            </a:p>
            <a:p>
              <a:pPr algn="ctr">
                <a:defRPr/>
              </a:pPr>
              <a:endParaRPr lang="el-GR" sz="1100" dirty="0">
                <a:latin typeface="Calibri" pitchFamily="34" charset="0"/>
                <a:ea typeface="MS Mincho" pitchFamily="49" charset="-128"/>
                <a:cs typeface="Times New Roman" pitchFamily="18" charset="0"/>
              </a:endParaRPr>
            </a:p>
            <a:p>
              <a:pPr algn="ctr">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ΕΛΛΗΝΙΚΗ ΔΗΜΟΚΡΑΤΙΑ</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ΥΠΟΥΡΓΕΙΟ ΠΑΙΔΕΙΑΣ,ΕΡΕΥΝΑΣ ΚΑΙ ΘΡΗΣΚΕΥΜΑΤΩΝ</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ΠΕΡΙΦΕΡΕΙΑΚΗ Δ/ΝΣΗ Π.Ε. &amp; Δ.Ε. ΑΤΤΙΚΗΣ</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 ΔΙΕΥΘΥΝΣΗ ΔΕΥΤΕΡΟΒΑΘΜΙΑΣ ΕΚΠΑΙΔΕΥΣΗΣ Β’ ΑΘΗΝΑΣ</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p:txBody>
        </p:sp>
      </p:grpSp>
      <p:pic>
        <p:nvPicPr>
          <p:cNvPr id="21508" name="Picture 2" descr="ED"/>
          <p:cNvPicPr>
            <a:picLocks noChangeAspect="1" noChangeArrowheads="1"/>
          </p:cNvPicPr>
          <p:nvPr/>
        </p:nvPicPr>
        <p:blipFill>
          <a:blip r:embed="rId5"/>
          <a:srcRect/>
          <a:stretch>
            <a:fillRect/>
          </a:stretch>
        </p:blipFill>
        <p:spPr bwMode="auto">
          <a:xfrm>
            <a:off x="4267200" y="152400"/>
            <a:ext cx="409575" cy="409575"/>
          </a:xfrm>
          <a:prstGeom prst="rect">
            <a:avLst/>
          </a:prstGeom>
          <a:noFill/>
          <a:ln w="9525">
            <a:noFill/>
            <a:miter lim="800000"/>
            <a:headEnd/>
            <a:tailEnd/>
          </a:ln>
        </p:spPr>
      </p:pic>
      <p:pic>
        <p:nvPicPr>
          <p:cNvPr id="21514" name="Picture 10" descr="d3c8a7d4-27f3-45b7-b09b-bc3d77f2724d"/>
          <p:cNvPicPr>
            <a:picLocks noChangeAspect="1" noChangeArrowheads="1"/>
          </p:cNvPicPr>
          <p:nvPr/>
        </p:nvPicPr>
        <p:blipFill>
          <a:blip r:embed="rId6"/>
          <a:srcRect/>
          <a:stretch>
            <a:fillRect/>
          </a:stretch>
        </p:blipFill>
        <p:spPr bwMode="auto">
          <a:xfrm>
            <a:off x="3059113" y="2349500"/>
            <a:ext cx="5770562" cy="4327525"/>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19200"/>
            <a:ext cx="8686800" cy="838200"/>
          </a:xfrm>
        </p:spPr>
        <p:txBody>
          <a:bodyPr/>
          <a:lstStyle/>
          <a:p>
            <a:pPr fontAlgn="auto">
              <a:spcAft>
                <a:spcPts val="0"/>
              </a:spcAft>
              <a:defRPr/>
            </a:pPr>
            <a:r>
              <a:rPr lang="el-GR" sz="3000" b="1" dirty="0" smtClean="0">
                <a:solidFill>
                  <a:schemeClr val="bg1"/>
                </a:solidFill>
                <a:latin typeface="Calibri" pitchFamily="34" charset="0"/>
                <a:cs typeface="Calibri" pitchFamily="34" charset="0"/>
              </a:rPr>
              <a:t>Βημα 3 </a:t>
            </a:r>
            <a:r>
              <a:rPr lang="en-US" sz="3000" b="1" dirty="0" smtClean="0">
                <a:solidFill>
                  <a:schemeClr val="bg1"/>
                </a:solidFill>
                <a:latin typeface="Calibri" pitchFamily="34" charset="0"/>
                <a:cs typeface="Calibri" pitchFamily="34" charset="0"/>
              </a:rPr>
              <a:t>: </a:t>
            </a:r>
            <a:r>
              <a:rPr lang="el-GR" sz="3000" b="1" dirty="0" smtClean="0">
                <a:solidFill>
                  <a:schemeClr val="bg1"/>
                </a:solidFill>
                <a:latin typeface="Calibri" pitchFamily="34" charset="0"/>
                <a:cs typeface="Calibri" pitchFamily="34" charset="0"/>
              </a:rPr>
              <a:t>σχεδιο δρασησ</a:t>
            </a:r>
            <a:endParaRPr lang="el-GR" sz="3000" b="1" dirty="0">
              <a:solidFill>
                <a:schemeClr val="bg1"/>
              </a:solidFill>
              <a:latin typeface="Calibri" pitchFamily="34" charset="0"/>
              <a:cs typeface="Calibri" pitchFamily="34" charset="0"/>
            </a:endParaRPr>
          </a:p>
        </p:txBody>
      </p:sp>
      <p:sp>
        <p:nvSpPr>
          <p:cNvPr id="22530" name="Content Placeholder 2"/>
          <p:cNvSpPr>
            <a:spLocks noGrp="1"/>
          </p:cNvSpPr>
          <p:nvPr>
            <p:ph idx="1"/>
          </p:nvPr>
        </p:nvSpPr>
        <p:spPr>
          <a:xfrm>
            <a:off x="228600" y="2332038"/>
            <a:ext cx="8686800" cy="3992562"/>
          </a:xfrm>
        </p:spPr>
        <p:txBody>
          <a:bodyPr/>
          <a:lstStyle/>
          <a:p>
            <a:pPr fontAlgn="t"/>
            <a:r>
              <a:rPr lang="el-GR" sz="2400" smtClean="0">
                <a:solidFill>
                  <a:schemeClr val="bg1"/>
                </a:solidFill>
                <a:latin typeface="Calibri" pitchFamily="34" charset="0"/>
              </a:rPr>
              <a:t>Έχει δημιουργηθεί Σχέδιο Δράσης</a:t>
            </a:r>
            <a:r>
              <a:rPr lang="en-US" sz="2400" smtClean="0">
                <a:solidFill>
                  <a:schemeClr val="bg1"/>
                </a:solidFill>
                <a:latin typeface="Calibri" pitchFamily="34" charset="0"/>
              </a:rPr>
              <a:t> </a:t>
            </a:r>
            <a:r>
              <a:rPr lang="el-GR" sz="2400" smtClean="0">
                <a:solidFill>
                  <a:schemeClr val="bg1"/>
                </a:solidFill>
                <a:latin typeface="Calibri" pitchFamily="34" charset="0"/>
              </a:rPr>
              <a:t>από την Περιβαλλοντική Επιτροπή;</a:t>
            </a:r>
            <a:r>
              <a:rPr lang="en-US" sz="2400" smtClean="0">
                <a:solidFill>
                  <a:schemeClr val="bg1"/>
                </a:solidFill>
                <a:latin typeface="Calibri" pitchFamily="34" charset="0"/>
              </a:rPr>
              <a:t> </a:t>
            </a:r>
            <a:endParaRPr lang="el-GR" sz="2400" smtClean="0">
              <a:solidFill>
                <a:schemeClr val="bg1"/>
              </a:solidFill>
              <a:latin typeface="Calibri" pitchFamily="34" charset="0"/>
            </a:endParaRPr>
          </a:p>
          <a:p>
            <a:pPr fontAlgn="t"/>
            <a:r>
              <a:rPr lang="el-GR" sz="2400" smtClean="0">
                <a:solidFill>
                  <a:schemeClr val="bg1"/>
                </a:solidFill>
                <a:latin typeface="Arial" charset="0"/>
              </a:rPr>
              <a:t>Ναι</a:t>
            </a:r>
          </a:p>
          <a:p>
            <a:pPr fontAlgn="t"/>
            <a:endParaRPr lang="el-GR" sz="2400" smtClean="0">
              <a:latin typeface="Calibri" pitchFamily="34" charset="0"/>
            </a:endParaRPr>
          </a:p>
          <a:p>
            <a:pPr fontAlgn="t"/>
            <a:r>
              <a:rPr lang="el-GR" sz="2400" smtClean="0">
                <a:solidFill>
                  <a:schemeClr val="bg1"/>
                </a:solidFill>
                <a:latin typeface="Calibri" pitchFamily="34" charset="0"/>
              </a:rPr>
              <a:t>Αναφέρατε συνοπτικά το Σχέδιο Δράσης σας </a:t>
            </a:r>
            <a:r>
              <a:rPr lang="en-US" sz="2400" smtClean="0">
                <a:solidFill>
                  <a:schemeClr val="bg1"/>
                </a:solidFill>
                <a:latin typeface="Calibri" pitchFamily="34" charset="0"/>
              </a:rPr>
              <a:t>:</a:t>
            </a:r>
            <a:r>
              <a:rPr lang="el-GR" sz="2400" smtClean="0">
                <a:solidFill>
                  <a:schemeClr val="bg1"/>
                </a:solidFill>
                <a:latin typeface="Arial" charset="0"/>
              </a:rPr>
              <a:t> «Χίλιες λέξεις μια εικόνα». Παρεμβαίνουμε όπου μπορούμε και σεβόμαστε το περιβάλλον: αυλή, τοίχοι, χώροι γύρω από το σχολείο, επισκέψεις σε πάρκα φυσικής ιστορίας εντός κι εκτός Ελλάδας</a:t>
            </a:r>
          </a:p>
          <a:p>
            <a:pPr fontAlgn="t">
              <a:buFont typeface="Wingdings 2" pitchFamily="18" charset="2"/>
              <a:buNone/>
            </a:pPr>
            <a:endParaRPr lang="el-GR" sz="2400" smtClean="0">
              <a:solidFill>
                <a:schemeClr val="bg1"/>
              </a:solidFill>
              <a:latin typeface="Calibri" pitchFamily="34" charset="0"/>
            </a:endParaRPr>
          </a:p>
          <a:p>
            <a:pPr fontAlgn="t"/>
            <a:endParaRPr lang="el-GR" sz="2400" smtClean="0">
              <a:solidFill>
                <a:schemeClr val="bg1"/>
              </a:solidFill>
              <a:latin typeface="Calibri" pitchFamily="34" charset="0"/>
            </a:endParaRPr>
          </a:p>
          <a:p>
            <a:endParaRPr lang="el-GR" sz="2400" smtClean="0">
              <a:latin typeface="Calibri" pitchFamily="34" charset="0"/>
            </a:endParaRPr>
          </a:p>
        </p:txBody>
      </p:sp>
      <p:sp>
        <p:nvSpPr>
          <p:cNvPr id="4" name="Slide Number Placeholder 3"/>
          <p:cNvSpPr>
            <a:spLocks noGrp="1"/>
          </p:cNvSpPr>
          <p:nvPr>
            <p:ph type="sldNum" sz="quarter" idx="12"/>
          </p:nvPr>
        </p:nvSpPr>
        <p:spPr/>
        <p:txBody>
          <a:bodyPr/>
          <a:lstStyle/>
          <a:p>
            <a:pPr>
              <a:defRPr/>
            </a:pPr>
            <a:fld id="{FFDB14B1-6300-45A2-B072-DB9531675307}" type="slidenum">
              <a:rPr lang="en-US"/>
              <a:pPr>
                <a:defRPr/>
              </a:pPr>
              <a:t>9</a:t>
            </a:fld>
            <a:endParaRPr lang="en-US"/>
          </a:p>
        </p:txBody>
      </p:sp>
      <p:graphicFrame>
        <p:nvGraphicFramePr>
          <p:cNvPr id="22550" name="Group 22"/>
          <p:cNvGraphicFramePr>
            <a:graphicFrameLocks noGrp="1"/>
          </p:cNvGraphicFramePr>
          <p:nvPr/>
        </p:nvGraphicFramePr>
        <p:xfrm>
          <a:off x="3124200" y="2895600"/>
          <a:ext cx="1905000" cy="730250"/>
        </p:xfrm>
        <a:graphic>
          <a:graphicData uri="http://schemas.openxmlformats.org/drawingml/2006/table">
            <a:tbl>
              <a:tblPr/>
              <a:tblGrid>
                <a:gridCol w="952500"/>
                <a:gridCol w="952500"/>
              </a:tblGrid>
              <a:tr h="2667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l-GR" sz="1800" b="1" i="0" u="none" strike="noStrike" cap="none" normalizeH="0" baseline="0" smtClean="0">
                          <a:ln>
                            <a:noFill/>
                          </a:ln>
                          <a:solidFill>
                            <a:schemeClr val="bg1"/>
                          </a:solidFill>
                          <a:effectLst>
                            <a:outerShdw blurRad="38100" dist="38100" dir="2700000" algn="tl">
                              <a:srgbClr val="FFFFFF"/>
                            </a:outerShdw>
                          </a:effectLst>
                          <a:latin typeface="Franklin Gothic Book" pitchFamily="34" charset="0"/>
                          <a:cs typeface="Arial" charset="0"/>
                        </a:rPr>
                        <a:t>ΝΑΙ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l-GR" sz="1800" b="1" i="0" u="none" strike="noStrike" cap="none" normalizeH="0" baseline="0" smtClean="0">
                          <a:ln>
                            <a:noFill/>
                          </a:ln>
                          <a:solidFill>
                            <a:schemeClr val="bg1"/>
                          </a:solidFill>
                          <a:effectLst>
                            <a:outerShdw blurRad="38100" dist="38100" dir="2700000" algn="tl">
                              <a:srgbClr val="FFFFFF"/>
                            </a:outerShdw>
                          </a:effectLst>
                          <a:latin typeface="Franklin Gothic Book" pitchFamily="34" charset="0"/>
                          <a:cs typeface="Arial" charset="0"/>
                        </a:rPr>
                        <a:t>ΟΧΙ</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r>
              <a:tr h="2667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l-GR" sz="1800" b="0" i="0" u="none" strike="noStrike" cap="none" normalizeH="0" baseline="0" smtClean="0">
                          <a:ln>
                            <a:noFill/>
                          </a:ln>
                          <a:solidFill>
                            <a:srgbClr val="000000"/>
                          </a:solidFill>
                          <a:effectLst/>
                          <a:latin typeface="Arial" charset="0"/>
                          <a:cs typeface="Arial" charset="0"/>
                        </a:rPr>
                        <a:t>χ</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EEC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l-GR" sz="1800" b="0" i="0" u="none" strike="noStrike" cap="none" normalizeH="0" baseline="0" smtClean="0">
                        <a:ln>
                          <a:noFill/>
                        </a:ln>
                        <a:solidFill>
                          <a:srgbClr val="000000"/>
                        </a:solidFill>
                        <a:effectLst/>
                        <a:latin typeface="Franklin Gothic Book" pitchFamily="34" charset="0"/>
                        <a:cs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EECE"/>
                    </a:solidFill>
                  </a:tcPr>
                </a:tc>
              </a:tr>
            </a:tbl>
          </a:graphicData>
        </a:graphic>
      </p:graphicFrame>
      <p:grpSp>
        <p:nvGrpSpPr>
          <p:cNvPr id="22543" name="Group 11"/>
          <p:cNvGrpSpPr>
            <a:grpSpLocks/>
          </p:cNvGrpSpPr>
          <p:nvPr/>
        </p:nvGrpSpPr>
        <p:grpSpPr bwMode="auto">
          <a:xfrm>
            <a:off x="1143000" y="0"/>
            <a:ext cx="6858000" cy="1119188"/>
            <a:chOff x="1295400" y="0"/>
            <a:chExt cx="6858000" cy="1119188"/>
          </a:xfrm>
        </p:grpSpPr>
        <p:pic>
          <p:nvPicPr>
            <p:cNvPr id="13" name="Picture 12" descr="λογότυπο της Ελληνικής Εταιρίας Προστασίας της Φύσης"/>
            <p:cNvPicPr>
              <a:picLocks noChangeAspect="1" noChangeArrowheads="1"/>
            </p:cNvPicPr>
            <p:nvPr/>
          </p:nvPicPr>
          <p:blipFill>
            <a:blip r:embed="rId2" cstate="print"/>
            <a:srcRect/>
            <a:stretch>
              <a:fillRect/>
            </a:stretch>
          </p:blipFill>
          <p:spPr>
            <a:xfrm>
              <a:off x="1295400" y="228600"/>
              <a:ext cx="1916328" cy="826314"/>
            </a:xfrm>
            <a:prstGeom prst="rect">
              <a:avLst/>
            </a:prstGeom>
          </p:spPr>
          <p:style>
            <a:lnRef idx="0">
              <a:scrgbClr r="0" g="0" b="0"/>
            </a:lnRef>
            <a:fillRef idx="1002">
              <a:schemeClr val="lt2"/>
            </a:fillRef>
            <a:effectRef idx="0">
              <a:scrgbClr r="0" g="0" b="0"/>
            </a:effectRef>
            <a:fontRef idx="major"/>
          </p:style>
        </p:pic>
        <p:pic>
          <p:nvPicPr>
            <p:cNvPr id="22546" name="Picture 9" descr="fee-logo"/>
            <p:cNvPicPr>
              <a:picLocks noChangeAspect="1" noChangeArrowheads="1"/>
            </p:cNvPicPr>
            <p:nvPr/>
          </p:nvPicPr>
          <p:blipFill>
            <a:blip r:embed="rId3"/>
            <a:srcRect/>
            <a:stretch>
              <a:fillRect/>
            </a:stretch>
          </p:blipFill>
          <p:spPr bwMode="auto">
            <a:xfrm>
              <a:off x="7620000" y="152400"/>
              <a:ext cx="533400" cy="966788"/>
            </a:xfrm>
            <a:prstGeom prst="rect">
              <a:avLst/>
            </a:prstGeom>
            <a:noFill/>
            <a:ln w="9525">
              <a:noFill/>
              <a:miter lim="800000"/>
              <a:headEnd/>
              <a:tailEnd/>
            </a:ln>
          </p:spPr>
        </p:pic>
        <p:pic>
          <p:nvPicPr>
            <p:cNvPr id="22547" name="Picture 14" descr="Οικολογικά Σχολεία - Eco-Schools"/>
            <p:cNvPicPr>
              <a:picLocks noChangeAspect="1" noChangeArrowheads="1"/>
            </p:cNvPicPr>
            <p:nvPr/>
          </p:nvPicPr>
          <p:blipFill>
            <a:blip r:embed="rId4">
              <a:lum bright="2000" contrast="2000"/>
            </a:blip>
            <a:srcRect/>
            <a:stretch>
              <a:fillRect/>
            </a:stretch>
          </p:blipFill>
          <p:spPr bwMode="auto">
            <a:xfrm>
              <a:off x="6477000" y="152400"/>
              <a:ext cx="660017" cy="914400"/>
            </a:xfrm>
            <a:prstGeom prst="rect">
              <a:avLst/>
            </a:prstGeom>
            <a:noFill/>
            <a:ln w="9525">
              <a:noFill/>
              <a:miter lim="800000"/>
              <a:headEnd/>
              <a:tailEnd/>
            </a:ln>
          </p:spPr>
        </p:pic>
        <p:sp>
          <p:nvSpPr>
            <p:cNvPr id="16" name="Rectangle 3"/>
            <p:cNvSpPr>
              <a:spLocks noChangeArrowheads="1"/>
            </p:cNvSpPr>
            <p:nvPr/>
          </p:nvSpPr>
          <p:spPr bwMode="auto">
            <a:xfrm>
              <a:off x="3276600" y="0"/>
              <a:ext cx="2630488" cy="1092200"/>
            </a:xfrm>
            <a:prstGeom prst="rect">
              <a:avLst/>
            </a:prstGeom>
            <a:noFill/>
            <a:ln w="9525">
              <a:noFill/>
              <a:miter lim="800000"/>
              <a:headEnd/>
              <a:tailEnd/>
            </a:ln>
            <a:effectLst/>
          </p:spPr>
          <p:txBody>
            <a:bodyPr wrap="none" anchor="ctr">
              <a:spAutoFit/>
            </a:bodyPr>
            <a:lstStyle/>
            <a:p>
              <a:pPr algn="ctr">
                <a:defRPr/>
              </a:pPr>
              <a:endParaRPr lang="el-GR" sz="1100" dirty="0">
                <a:latin typeface="Calibri" pitchFamily="34" charset="0"/>
                <a:ea typeface="MS Mincho" pitchFamily="49" charset="-128"/>
                <a:cs typeface="Times New Roman" pitchFamily="18" charset="0"/>
              </a:endParaRPr>
            </a:p>
            <a:p>
              <a:pPr algn="ctr">
                <a:defRPr/>
              </a:pPr>
              <a:endParaRPr lang="el-GR" sz="1100" dirty="0">
                <a:latin typeface="Calibri" pitchFamily="34" charset="0"/>
                <a:ea typeface="MS Mincho" pitchFamily="49" charset="-128"/>
                <a:cs typeface="Times New Roman" pitchFamily="18" charset="0"/>
              </a:endParaRPr>
            </a:p>
            <a:p>
              <a:pPr algn="ctr">
                <a:defRPr/>
              </a:pPr>
              <a:endParaRPr lang="el-GR" sz="1100" dirty="0">
                <a:latin typeface="Calibri" pitchFamily="34" charset="0"/>
                <a:ea typeface="MS Mincho" pitchFamily="49" charset="-128"/>
                <a:cs typeface="Times New Roman" pitchFamily="18" charset="0"/>
              </a:endParaRPr>
            </a:p>
            <a:p>
              <a:pPr algn="ctr">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ΕΛΛΗΝΙΚΗ ΔΗΜΟΚΡΑΤΙΑ</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ΥΠΟΥΡΓΕΙΟ ΠΑΙΔΕΙΑΣ,ΕΡΕΥΝΑΣ ΚΑΙ ΘΡΗΣΚΕΥΜΑΤΩΝ</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ΠΕΡΙΦΕΡΕΙΑΚΗ Δ/ΝΣΗ Π.Ε. &amp; Δ.Ε. ΑΤΤΙΚΗΣ</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a:p>
              <a:pPr algn="ctr" eaLnBrk="0" hangingPunct="0">
                <a:defRPr/>
              </a:pPr>
              <a:r>
                <a:rPr lang="el-GR" sz="800" b="1" dirty="0">
                  <a:solidFill>
                    <a:schemeClr val="bg1"/>
                  </a:solidFill>
                  <a:effectLst>
                    <a:outerShdw blurRad="38100" dist="38100" dir="2700000" algn="tl">
                      <a:srgbClr val="000000">
                        <a:alpha val="43137"/>
                      </a:srgbClr>
                    </a:outerShdw>
                  </a:effectLst>
                  <a:latin typeface="Calibri" pitchFamily="34" charset="0"/>
                  <a:ea typeface="MS Mincho" pitchFamily="49" charset="-128"/>
                  <a:cs typeface="Times New Roman" pitchFamily="18" charset="0"/>
                </a:rPr>
                <a:t> ΔΙΕΥΘΥΝΣΗ ΔΕΥΤΕΡΟΒΑΘΜΙΑΣ ΕΚΠΑΙΔΕΥΣΗΣ Β’ ΑΘΗΝΑΣ</a:t>
              </a:r>
              <a:endParaRPr lang="el-GR" sz="800" b="1" dirty="0">
                <a:solidFill>
                  <a:schemeClr val="bg1"/>
                </a:solidFill>
                <a:effectLst>
                  <a:outerShdw blurRad="38100" dist="38100" dir="2700000" algn="tl">
                    <a:srgbClr val="000000">
                      <a:alpha val="43137"/>
                    </a:srgbClr>
                  </a:outerShdw>
                </a:effectLst>
                <a:latin typeface="Calibri" pitchFamily="34" charset="0"/>
                <a:cs typeface="Arial" pitchFamily="34" charset="0"/>
              </a:endParaRPr>
            </a:p>
          </p:txBody>
        </p:sp>
      </p:grpSp>
      <p:pic>
        <p:nvPicPr>
          <p:cNvPr id="22544" name="Picture 2" descr="ED"/>
          <p:cNvPicPr>
            <a:picLocks noChangeAspect="1" noChangeArrowheads="1"/>
          </p:cNvPicPr>
          <p:nvPr/>
        </p:nvPicPr>
        <p:blipFill>
          <a:blip r:embed="rId5"/>
          <a:srcRect/>
          <a:stretch>
            <a:fillRect/>
          </a:stretch>
        </p:blipFill>
        <p:spPr bwMode="auto">
          <a:xfrm>
            <a:off x="4191000" y="152400"/>
            <a:ext cx="409575" cy="409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Trek">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Trek">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Trek</Template>
  <TotalTime>847</TotalTime>
  <Words>1174</Words>
  <Application>Microsoft Office PowerPoint</Application>
  <PresentationFormat>On-screen Show (4:3)</PresentationFormat>
  <Paragraphs>354</Paragraphs>
  <Slides>29</Slides>
  <Notes>0</Notes>
  <HiddenSlides>0</HiddenSlides>
  <MMClips>0</MMClips>
  <ScaleCrop>false</ScaleCrop>
  <HeadingPairs>
    <vt:vector size="6" baseType="variant">
      <vt:variant>
        <vt:lpstr>Γραμματοσειρές που χρησιμοποιούνται</vt:lpstr>
      </vt:variant>
      <vt:variant>
        <vt:i4>7</vt:i4>
      </vt:variant>
      <vt:variant>
        <vt:lpstr>Πρότυπο σχεδίασης</vt:lpstr>
      </vt:variant>
      <vt:variant>
        <vt:i4>6</vt:i4>
      </vt:variant>
      <vt:variant>
        <vt:lpstr>Τίτλοι διαφανειών</vt:lpstr>
      </vt:variant>
      <vt:variant>
        <vt:i4>29</vt:i4>
      </vt:variant>
    </vt:vector>
  </HeadingPairs>
  <TitlesOfParts>
    <vt:vector size="42" baseType="lpstr">
      <vt:lpstr>Franklin Gothic Book</vt:lpstr>
      <vt:lpstr>Arial</vt:lpstr>
      <vt:lpstr>Franklin Gothic Medium</vt:lpstr>
      <vt:lpstr>Wingdings 2</vt:lpstr>
      <vt:lpstr>Calibri</vt:lpstr>
      <vt:lpstr>MS Mincho</vt:lpstr>
      <vt:lpstr>Times New Roman</vt:lpstr>
      <vt:lpstr>Trek</vt:lpstr>
      <vt:lpstr>Trek</vt:lpstr>
      <vt:lpstr>Trek</vt:lpstr>
      <vt:lpstr>Trek</vt:lpstr>
      <vt:lpstr>Trek</vt:lpstr>
      <vt:lpstr>Trek</vt:lpstr>
      <vt:lpstr>Διαφάνεια 1</vt:lpstr>
      <vt:lpstr>Διαφάνεια 2</vt:lpstr>
      <vt:lpstr>Διαφάνεια 3</vt:lpstr>
      <vt:lpstr>Διαφάνεια 4</vt:lpstr>
      <vt:lpstr>Διαφάνεια 5</vt:lpstr>
      <vt:lpstr>Διαφάνεια 6</vt:lpstr>
      <vt:lpstr>Διαφάνεια 7</vt:lpstr>
      <vt:lpstr>Διαφάνεια 8</vt:lpstr>
      <vt:lpstr>Διαφάνεια 9</vt:lpstr>
      <vt:lpstr>Διαφάνεια 10</vt:lpstr>
      <vt:lpstr>Διαφάνεια 11</vt:lpstr>
      <vt:lpstr>Διαφάνεια 12</vt:lpstr>
      <vt:lpstr>Διαφάνεια 13</vt:lpstr>
      <vt:lpstr>Διαφάνεια 14</vt:lpstr>
      <vt:lpstr>Διαφάνεια 15</vt:lpstr>
      <vt:lpstr>Διαφάνεια 16</vt:lpstr>
      <vt:lpstr>Διαφάνεια 17</vt:lpstr>
      <vt:lpstr>Διαφάνεια 18</vt:lpstr>
      <vt:lpstr>Διαφάνεια 19</vt:lpstr>
      <vt:lpstr>Διαφάνεια 20</vt:lpstr>
      <vt:lpstr>Διαφάνεια 21</vt:lpstr>
      <vt:lpstr>Διαφάνεια 22</vt:lpstr>
      <vt:lpstr>Διαφάνεια 23</vt:lpstr>
      <vt:lpstr>Διαφάνεια 24</vt:lpstr>
      <vt:lpstr>https://vimeo.com/204955778 </vt:lpstr>
      <vt:lpstr>Διαφάνεια 26</vt:lpstr>
      <vt:lpstr>Water Power</vt:lpstr>
      <vt:lpstr>Είμαστε δικτυωμένοι!</vt:lpstr>
      <vt:lpstr>Διαφάνεια 29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Varvara</dc:creator>
  <cp:lastModifiedBy>user</cp:lastModifiedBy>
  <cp:revision>102</cp:revision>
  <dcterms:created xsi:type="dcterms:W3CDTF">2006-08-16T00:00:00Z</dcterms:created>
  <dcterms:modified xsi:type="dcterms:W3CDTF">2018-11-25T21:36:23Z</dcterms:modified>
</cp:coreProperties>
</file>